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4"/>
    <p:sldMasterId id="2147483764" r:id="rId5"/>
    <p:sldMasterId id="2147483770" r:id="rId6"/>
    <p:sldMasterId id="2147483741" r:id="rId7"/>
  </p:sldMasterIdLst>
  <p:notesMasterIdLst>
    <p:notesMasterId r:id="rId17"/>
  </p:notesMasterIdLst>
  <p:handoutMasterIdLst>
    <p:handoutMasterId r:id="rId18"/>
  </p:handoutMasterIdLst>
  <p:sldIdLst>
    <p:sldId id="2317" r:id="rId8"/>
    <p:sldId id="2319" r:id="rId9"/>
    <p:sldId id="2316" r:id="rId10"/>
    <p:sldId id="2320" r:id="rId11"/>
    <p:sldId id="2307" r:id="rId12"/>
    <p:sldId id="2303" r:id="rId13"/>
    <p:sldId id="2309" r:id="rId14"/>
    <p:sldId id="2306" r:id="rId15"/>
    <p:sldId id="2321"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bora C Finkler" initials="DCF" lastIdx="2" clrIdx="0">
    <p:extLst>
      <p:ext uri="{19B8F6BF-5375-455C-9EA6-DF929625EA0E}">
        <p15:presenceInfo xmlns:p15="http://schemas.microsoft.com/office/powerpoint/2012/main" userId="S::Debora.C.Finkler@kp.org::cacd4ad4-e112-448c-a7a0-cb035d55d4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E2FF"/>
    <a:srgbClr val="B3EBFF"/>
    <a:srgbClr val="D5F4FF"/>
    <a:srgbClr val="A3E7FF"/>
    <a:srgbClr val="002836"/>
    <a:srgbClr val="003E5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0B5C54-AF98-491C-BF81-C47FD3052A85}" v="7" dt="2020-08-06T20:34:33.154"/>
  </p1510:revLst>
</p1510:revInfo>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94" autoAdjust="0"/>
    <p:restoredTop sz="84254" autoAdjust="0"/>
  </p:normalViewPr>
  <p:slideViewPr>
    <p:cSldViewPr snapToGrid="0">
      <p:cViewPr varScale="1">
        <p:scale>
          <a:sx n="53" d="100"/>
          <a:sy n="53" d="100"/>
        </p:scale>
        <p:origin x="1240" y="48"/>
      </p:cViewPr>
      <p:guideLst/>
    </p:cSldViewPr>
  </p:slideViewPr>
  <p:notesTextViewPr>
    <p:cViewPr>
      <p:scale>
        <a:sx n="1" d="1"/>
        <a:sy n="1" d="1"/>
      </p:scale>
      <p:origin x="0" y="0"/>
    </p:cViewPr>
  </p:notesTextViewPr>
  <p:notesViewPr>
    <p:cSldViewPr snapToGrid="0">
      <p:cViewPr varScale="1">
        <p:scale>
          <a:sx n="77" d="100"/>
          <a:sy n="77" d="100"/>
        </p:scale>
        <p:origin x="167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bora C Finkler" userId="cacd4ad4-e112-448c-a7a0-cb035d55d441" providerId="ADAL" clId="{D70B5C54-AF98-491C-BF81-C47FD3052A85}"/>
    <pc:docChg chg="modSld">
      <pc:chgData name="Debora C Finkler" userId="cacd4ad4-e112-448c-a7a0-cb035d55d441" providerId="ADAL" clId="{D70B5C54-AF98-491C-BF81-C47FD3052A85}" dt="2020-08-06T20:34:48.026" v="8" actId="404"/>
      <pc:docMkLst>
        <pc:docMk/>
      </pc:docMkLst>
      <pc:sldChg chg="modSp">
        <pc:chgData name="Debora C Finkler" userId="cacd4ad4-e112-448c-a7a0-cb035d55d441" providerId="ADAL" clId="{D70B5C54-AF98-491C-BF81-C47FD3052A85}" dt="2020-08-03T23:51:26.636" v="3" actId="20577"/>
        <pc:sldMkLst>
          <pc:docMk/>
          <pc:sldMk cId="3884505236" sldId="2303"/>
        </pc:sldMkLst>
        <pc:spChg chg="mod">
          <ac:chgData name="Debora C Finkler" userId="cacd4ad4-e112-448c-a7a0-cb035d55d441" providerId="ADAL" clId="{D70B5C54-AF98-491C-BF81-C47FD3052A85}" dt="2020-08-03T23:51:26.636" v="3" actId="20577"/>
          <ac:spMkLst>
            <pc:docMk/>
            <pc:sldMk cId="3884505236" sldId="2303"/>
            <ac:spMk id="10" creationId="{B56EA50C-182F-4C6C-80F9-DB3B38065565}"/>
          </ac:spMkLst>
        </pc:spChg>
      </pc:sldChg>
      <pc:sldChg chg="modSp">
        <pc:chgData name="Debora C Finkler" userId="cacd4ad4-e112-448c-a7a0-cb035d55d441" providerId="ADAL" clId="{D70B5C54-AF98-491C-BF81-C47FD3052A85}" dt="2020-08-06T20:34:48.026" v="8" actId="404"/>
        <pc:sldMkLst>
          <pc:docMk/>
          <pc:sldMk cId="3080735407" sldId="2306"/>
        </pc:sldMkLst>
        <pc:spChg chg="mod">
          <ac:chgData name="Debora C Finkler" userId="cacd4ad4-e112-448c-a7a0-cb035d55d441" providerId="ADAL" clId="{D70B5C54-AF98-491C-BF81-C47FD3052A85}" dt="2020-08-06T20:34:48.026" v="8" actId="404"/>
          <ac:spMkLst>
            <pc:docMk/>
            <pc:sldMk cId="3080735407" sldId="2306"/>
            <ac:spMk id="5" creationId="{F98B94D4-6800-4528-85E0-02F3B84ADDF5}"/>
          </ac:spMkLst>
        </pc:spChg>
      </pc:sldChg>
      <pc:sldChg chg="modSp">
        <pc:chgData name="Debora C Finkler" userId="cacd4ad4-e112-448c-a7a0-cb035d55d441" providerId="ADAL" clId="{D70B5C54-AF98-491C-BF81-C47FD3052A85}" dt="2020-08-03T20:47:04.003" v="1" actId="1076"/>
        <pc:sldMkLst>
          <pc:docMk/>
          <pc:sldMk cId="1480159158" sldId="2317"/>
        </pc:sldMkLst>
        <pc:picChg chg="mod">
          <ac:chgData name="Debora C Finkler" userId="cacd4ad4-e112-448c-a7a0-cb035d55d441" providerId="ADAL" clId="{D70B5C54-AF98-491C-BF81-C47FD3052A85}" dt="2020-08-03T20:47:04.003" v="1" actId="1076"/>
          <ac:picMkLst>
            <pc:docMk/>
            <pc:sldMk cId="1480159158" sldId="2317"/>
            <ac:picMk id="1026" creationId="{A00CB158-10E4-4934-BF60-1B565C99F23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B19E4D5-E259-4C5B-BC7A-1A0A46E81CD0}"/>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40C0242-0EE3-4CE9-833F-BDF888A48A3C}"/>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AEFCCC5-C1A3-41D8-8D37-4515D772840B}" type="datetimeFigureOut">
              <a:rPr lang="en-US" smtClean="0"/>
              <a:t>8/6/2020</a:t>
            </a:fld>
            <a:endParaRPr lang="en-US"/>
          </a:p>
        </p:txBody>
      </p:sp>
      <p:sp>
        <p:nvSpPr>
          <p:cNvPr id="4" name="Footer Placeholder 3">
            <a:extLst>
              <a:ext uri="{FF2B5EF4-FFF2-40B4-BE49-F238E27FC236}">
                <a16:creationId xmlns:a16="http://schemas.microsoft.com/office/drawing/2014/main" id="{E6177322-59B7-4C3C-B295-C221BA37BA8C}"/>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F4595C-6266-42B2-A025-68BFCEBC06D2}"/>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0B879F1-3D94-4353-ACF9-3744CD90E268}" type="slidenum">
              <a:rPr lang="en-US" smtClean="0"/>
              <a:t>‹#›</a:t>
            </a:fld>
            <a:endParaRPr lang="en-US"/>
          </a:p>
        </p:txBody>
      </p:sp>
    </p:spTree>
    <p:extLst>
      <p:ext uri="{BB962C8B-B14F-4D97-AF65-F5344CB8AC3E}">
        <p14:creationId xmlns:p14="http://schemas.microsoft.com/office/powerpoint/2010/main" val="2080636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4E8A6D2-C7D5-404E-B512-DEBE98A277FC}" type="datetimeFigureOut">
              <a:rPr lang="en-US" smtClean="0"/>
              <a:t>8/6/2020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381219C-66B3-4C84-9F1B-07E5024709AF}" type="slidenum">
              <a:rPr lang="en-US" smtClean="0"/>
              <a:t>‹#›</a:t>
            </a:fld>
            <a:endParaRPr lang="en-US" dirty="0"/>
          </a:p>
        </p:txBody>
      </p:sp>
    </p:spTree>
    <p:extLst>
      <p:ext uri="{BB962C8B-B14F-4D97-AF65-F5344CB8AC3E}">
        <p14:creationId xmlns:p14="http://schemas.microsoft.com/office/powerpoint/2010/main" val="2855333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Liz - What is and why an ERG? Culture eats process for breakfast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b="1" dirty="0"/>
              <a:t>Bev – What it means to her (never had anything so supportive in her career)</a:t>
            </a:r>
          </a:p>
          <a:p>
            <a:r>
              <a:rPr lang="en-US" b="1" dirty="0"/>
              <a:t>Jamie – What it means to her (most professional development)</a:t>
            </a:r>
          </a:p>
          <a:p>
            <a:r>
              <a:rPr lang="en-US" b="1" dirty="0"/>
              <a:t>Taylor – Helped her in her leadership role and to change her site’s culture</a:t>
            </a:r>
          </a:p>
        </p:txBody>
      </p:sp>
      <p:sp>
        <p:nvSpPr>
          <p:cNvPr id="4" name="Slide Number Placeholder 3"/>
          <p:cNvSpPr>
            <a:spLocks noGrp="1"/>
          </p:cNvSpPr>
          <p:nvPr>
            <p:ph type="sldNum" sz="quarter" idx="5"/>
          </p:nvPr>
        </p:nvSpPr>
        <p:spPr/>
        <p:txBody>
          <a:bodyPr/>
          <a:lstStyle/>
          <a:p>
            <a:fld id="{D381219C-66B3-4C84-9F1B-07E5024709AF}" type="slidenum">
              <a:rPr lang="en-US" smtClean="0"/>
              <a:t>3</a:t>
            </a:fld>
            <a:endParaRPr lang="en-US" dirty="0"/>
          </a:p>
        </p:txBody>
      </p:sp>
    </p:spTree>
    <p:extLst>
      <p:ext uri="{BB962C8B-B14F-4D97-AF65-F5344CB8AC3E}">
        <p14:creationId xmlns:p14="http://schemas.microsoft.com/office/powerpoint/2010/main" val="1775029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81219C-66B3-4C84-9F1B-07E5024709AF}" type="slidenum">
              <a:rPr lang="en-US" smtClean="0"/>
              <a:t>5</a:t>
            </a:fld>
            <a:endParaRPr lang="en-US" dirty="0"/>
          </a:p>
        </p:txBody>
      </p:sp>
    </p:spTree>
    <p:extLst>
      <p:ext uri="{BB962C8B-B14F-4D97-AF65-F5344CB8AC3E}">
        <p14:creationId xmlns:p14="http://schemas.microsoft.com/office/powerpoint/2010/main" val="3237537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Katie – tie back to what Bev, Jamie , Taylor said </a:t>
            </a:r>
          </a:p>
          <a:p>
            <a:r>
              <a:rPr lang="en-US" dirty="0"/>
              <a:t>We’re stronger together. Together we make a difference.</a:t>
            </a:r>
          </a:p>
          <a:p>
            <a:endParaRPr lang="en-US" dirty="0"/>
          </a:p>
          <a:p>
            <a:r>
              <a:rPr lang="en-US" dirty="0"/>
              <a:t>When we launch in October 1</a:t>
            </a:r>
            <a:r>
              <a:rPr lang="en-US" baseline="30000" dirty="0"/>
              <a:t>st</a:t>
            </a:r>
            <a:r>
              <a:rPr lang="en-US" dirty="0"/>
              <a:t>, people can sign up to be a mentor or mentee</a:t>
            </a:r>
          </a:p>
          <a:p>
            <a:r>
              <a:rPr lang="en-US" dirty="0"/>
              <a:t>When we launch in October 1</a:t>
            </a:r>
            <a:r>
              <a:rPr lang="en-US" baseline="30000" dirty="0"/>
              <a:t>st</a:t>
            </a:r>
            <a:r>
              <a:rPr lang="en-US" dirty="0"/>
              <a:t>, people can apply fort scholarships and industry events</a:t>
            </a:r>
          </a:p>
          <a:p>
            <a:r>
              <a:rPr lang="en-US" dirty="0"/>
              <a:t>When we launch in October 1</a:t>
            </a:r>
            <a:r>
              <a:rPr lang="en-US" baseline="30000" dirty="0"/>
              <a:t>st</a:t>
            </a:r>
            <a:r>
              <a:rPr lang="en-US" dirty="0"/>
              <a:t>, people can become or nominate Allies</a:t>
            </a:r>
          </a:p>
          <a:p>
            <a:r>
              <a:rPr lang="en-US" dirty="0"/>
              <a:t>When we launch in October 1</a:t>
            </a:r>
            <a:r>
              <a:rPr lang="en-US" baseline="30000" dirty="0"/>
              <a:t>st</a:t>
            </a:r>
            <a:r>
              <a:rPr lang="en-US" dirty="0"/>
              <a:t>, people can register for activities</a:t>
            </a:r>
          </a:p>
          <a:p>
            <a:endParaRPr lang="en-US" dirty="0"/>
          </a:p>
          <a:p>
            <a:r>
              <a:rPr lang="en-US" dirty="0"/>
              <a:t>Send it to Deb to show Website – out of KP network, Pin and cards</a:t>
            </a:r>
          </a:p>
          <a:p>
            <a:endParaRPr lang="en-US" dirty="0"/>
          </a:p>
        </p:txBody>
      </p:sp>
      <p:sp>
        <p:nvSpPr>
          <p:cNvPr id="4" name="Slide Number Placeholder 3"/>
          <p:cNvSpPr>
            <a:spLocks noGrp="1"/>
          </p:cNvSpPr>
          <p:nvPr>
            <p:ph type="sldNum" sz="quarter" idx="5"/>
          </p:nvPr>
        </p:nvSpPr>
        <p:spPr/>
        <p:txBody>
          <a:bodyPr/>
          <a:lstStyle/>
          <a:p>
            <a:fld id="{D381219C-66B3-4C84-9F1B-07E5024709AF}" type="slidenum">
              <a:rPr lang="en-US" smtClean="0"/>
              <a:t>6</a:t>
            </a:fld>
            <a:endParaRPr lang="en-US" dirty="0"/>
          </a:p>
        </p:txBody>
      </p:sp>
    </p:spTree>
    <p:extLst>
      <p:ext uri="{BB962C8B-B14F-4D97-AF65-F5344CB8AC3E}">
        <p14:creationId xmlns:p14="http://schemas.microsoft.com/office/powerpoint/2010/main" val="1361979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800" dirty="0">
                <a:solidFill>
                  <a:schemeClr val="tx2">
                    <a:lumMod val="50000"/>
                  </a:schemeClr>
                </a:solidFill>
              </a:rPr>
              <a:t>Examples of opportunities -  an alliance forms:</a:t>
            </a:r>
          </a:p>
          <a:p>
            <a:pPr marL="800100" lvl="1" indent="-342900"/>
            <a:r>
              <a:rPr lang="en-US" sz="1400" dirty="0">
                <a:solidFill>
                  <a:schemeClr val="tx2">
                    <a:lumMod val="50000"/>
                  </a:schemeClr>
                </a:solidFill>
              </a:rPr>
              <a:t>creating safe spaces for women to be authentic and speaking up</a:t>
            </a:r>
          </a:p>
          <a:p>
            <a:pPr marL="800100" lvl="1" indent="-342900"/>
            <a:r>
              <a:rPr lang="en-US" sz="1400" dirty="0">
                <a:solidFill>
                  <a:schemeClr val="tx2">
                    <a:lumMod val="50000"/>
                  </a:schemeClr>
                </a:solidFill>
              </a:rPr>
              <a:t>providing growth opportunities equally among male and female workers</a:t>
            </a:r>
          </a:p>
          <a:p>
            <a:pPr marL="800100" lvl="1" indent="-342900"/>
            <a:r>
              <a:rPr lang="en-US" sz="1400" dirty="0">
                <a:solidFill>
                  <a:schemeClr val="tx2">
                    <a:lumMod val="50000"/>
                  </a:schemeClr>
                </a:solidFill>
              </a:rPr>
              <a:t>giving credit where credit is due</a:t>
            </a:r>
          </a:p>
          <a:p>
            <a:pPr marL="800100" lvl="1" indent="-342900"/>
            <a:r>
              <a:rPr lang="en-US" sz="1400" dirty="0">
                <a:solidFill>
                  <a:schemeClr val="tx2">
                    <a:lumMod val="50000"/>
                  </a:schemeClr>
                </a:solidFill>
              </a:rPr>
              <a:t>speaking up when witnessing unfair situations</a:t>
            </a:r>
          </a:p>
          <a:p>
            <a:pPr marL="800100" lvl="1" indent="-342900"/>
            <a:r>
              <a:rPr lang="en-US" sz="1400" dirty="0">
                <a:solidFill>
                  <a:schemeClr val="tx2">
                    <a:lumMod val="50000"/>
                  </a:schemeClr>
                </a:solidFill>
              </a:rPr>
              <a:t>encouraging diversity and inclusion dialogs with other colleagues</a:t>
            </a:r>
          </a:p>
          <a:p>
            <a:pPr marL="800100" lvl="1" indent="-342900"/>
            <a:r>
              <a:rPr lang="en-US" sz="1400" dirty="0">
                <a:solidFill>
                  <a:schemeClr val="tx2">
                    <a:lumMod val="50000"/>
                  </a:schemeClr>
                </a:solidFill>
              </a:rPr>
              <a:t>having awareness about women’s challenges</a:t>
            </a:r>
          </a:p>
          <a:p>
            <a:pPr lvl="0"/>
            <a:endParaRPr lang="en-US" sz="1200" b="1" dirty="0">
              <a:solidFill>
                <a:schemeClr val="tx2">
                  <a:lumMod val="50000"/>
                </a:schemeClr>
              </a:solidFill>
            </a:endParaRPr>
          </a:p>
          <a:p>
            <a:pPr lvl="0"/>
            <a:r>
              <a:rPr lang="en-US" sz="1200" b="1" dirty="0">
                <a:solidFill>
                  <a:schemeClr val="tx2">
                    <a:lumMod val="50000"/>
                  </a:schemeClr>
                </a:solidFill>
              </a:rPr>
              <a:t>Can anyone be a WIHS Champion and Ally? </a:t>
            </a:r>
            <a:r>
              <a:rPr lang="en-US" sz="1200" b="1" dirty="0">
                <a:solidFill>
                  <a:srgbClr val="00B0F0"/>
                </a:solidFill>
              </a:rPr>
              <a:t>YES!</a:t>
            </a:r>
            <a:r>
              <a:rPr lang="en-US" sz="1200" b="1" dirty="0">
                <a:solidFill>
                  <a:schemeClr val="tx2">
                    <a:lumMod val="50000"/>
                  </a:schemeClr>
                </a:solidFill>
              </a:rPr>
              <a:t> </a:t>
            </a:r>
            <a:r>
              <a:rPr lang="en-US" sz="1200" dirty="0">
                <a:solidFill>
                  <a:schemeClr val="tx2">
                    <a:lumMod val="50000"/>
                  </a:schemeClr>
                </a:solidFill>
              </a:rPr>
              <a:t>Anyone willing to support this great program, looking for an opportunity to lead a cause locally, and influence our culture positively. </a:t>
            </a:r>
          </a:p>
          <a:p>
            <a:endParaRPr lang="en-US" dirty="0"/>
          </a:p>
        </p:txBody>
      </p:sp>
      <p:sp>
        <p:nvSpPr>
          <p:cNvPr id="4" name="Slide Number Placeholder 3"/>
          <p:cNvSpPr>
            <a:spLocks noGrp="1"/>
          </p:cNvSpPr>
          <p:nvPr>
            <p:ph type="sldNum" sz="quarter" idx="5"/>
          </p:nvPr>
        </p:nvSpPr>
        <p:spPr/>
        <p:txBody>
          <a:bodyPr/>
          <a:lstStyle/>
          <a:p>
            <a:fld id="{D381219C-66B3-4C84-9F1B-07E5024709AF}" type="slidenum">
              <a:rPr lang="en-US" smtClean="0"/>
              <a:t>7</a:t>
            </a:fld>
            <a:endParaRPr lang="en-US" dirty="0"/>
          </a:p>
        </p:txBody>
      </p:sp>
    </p:spTree>
    <p:extLst>
      <p:ext uri="{BB962C8B-B14F-4D97-AF65-F5344CB8AC3E}">
        <p14:creationId xmlns:p14="http://schemas.microsoft.com/office/powerpoint/2010/main" val="2978169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81219C-66B3-4C84-9F1B-07E5024709AF}" type="slidenum">
              <a:rPr lang="en-US" smtClean="0"/>
              <a:t>8</a:t>
            </a:fld>
            <a:endParaRPr lang="en-US" dirty="0"/>
          </a:p>
        </p:txBody>
      </p:sp>
    </p:spTree>
    <p:extLst>
      <p:ext uri="{BB962C8B-B14F-4D97-AF65-F5344CB8AC3E}">
        <p14:creationId xmlns:p14="http://schemas.microsoft.com/office/powerpoint/2010/main" val="33786821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6.sv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6.sv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SS Cover/Title Slide 1 (Circle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0413" cy="6858000"/>
          </a:xfrm>
          <a:prstGeom prst="rect">
            <a:avLst/>
          </a:prstGeom>
        </p:spPr>
      </p:pic>
      <p:sp>
        <p:nvSpPr>
          <p:cNvPr id="7" name="Slide Number Placeholder 1"/>
          <p:cNvSpPr>
            <a:spLocks noGrp="1"/>
          </p:cNvSpPr>
          <p:nvPr>
            <p:ph type="sldNum" sz="quarter" idx="11"/>
          </p:nvPr>
        </p:nvSpPr>
        <p:spPr>
          <a:xfrm>
            <a:off x="327949" y="6381474"/>
            <a:ext cx="8119212" cy="365125"/>
          </a:xfrm>
        </p:spPr>
        <p:txBody>
          <a:bodyPr/>
          <a:lstStyle/>
          <a:p>
            <a:fld id="{8C8B385D-DF67-E241-B0BF-76B80A8E743B}" type="slidenum">
              <a:rPr lang="en-US" smtClean="0"/>
              <a:pPr/>
              <a:t>‹#›</a:t>
            </a:fld>
            <a:r>
              <a:rPr lang="en-US"/>
              <a:t>  |   Copyright © 2017 Kaiser Foundation Health Plan, Inc.</a:t>
            </a:r>
          </a:p>
        </p:txBody>
      </p:sp>
      <p:grpSp>
        <p:nvGrpSpPr>
          <p:cNvPr id="9" name="Group 8">
            <a:extLst>
              <a:ext uri="{FF2B5EF4-FFF2-40B4-BE49-F238E27FC236}">
                <a16:creationId xmlns:a16="http://schemas.microsoft.com/office/drawing/2014/main" id="{0B79F302-CA83-4B0C-9B5A-ED5C57C9C07F}"/>
              </a:ext>
            </a:extLst>
          </p:cNvPr>
          <p:cNvGrpSpPr/>
          <p:nvPr userDrawn="1"/>
        </p:nvGrpSpPr>
        <p:grpSpPr>
          <a:xfrm>
            <a:off x="9466651" y="450162"/>
            <a:ext cx="2270367" cy="523220"/>
            <a:chOff x="6063347" y="173620"/>
            <a:chExt cx="1477946" cy="340557"/>
          </a:xfrm>
        </p:grpSpPr>
        <p:sp>
          <p:nvSpPr>
            <p:cNvPr id="10" name="TextBox 9">
              <a:extLst>
                <a:ext uri="{FF2B5EF4-FFF2-40B4-BE49-F238E27FC236}">
                  <a16:creationId xmlns:a16="http://schemas.microsoft.com/office/drawing/2014/main" id="{18D5F61E-2276-4302-8D7F-B47E70421AC8}"/>
                </a:ext>
              </a:extLst>
            </p:cNvPr>
            <p:cNvSpPr txBox="1"/>
            <p:nvPr/>
          </p:nvSpPr>
          <p:spPr>
            <a:xfrm>
              <a:off x="6094672" y="173620"/>
              <a:ext cx="1446621" cy="340557"/>
            </a:xfrm>
            <a:prstGeom prst="rect">
              <a:avLst/>
            </a:prstGeom>
            <a:noFill/>
          </p:spPr>
          <p:txBody>
            <a:bodyPr wrap="square" rtlCol="0">
              <a:spAutoFit/>
            </a:bodyPr>
            <a:lstStyle/>
            <a:p>
              <a:r>
                <a:rPr lang="en-US" sz="1400" dirty="0">
                  <a:solidFill>
                    <a:schemeClr val="bg1"/>
                  </a:solidFill>
                  <a:latin typeface="Avenir Next LT Pro" panose="020B0604020202020204" pitchFamily="34" charset="0"/>
                </a:rPr>
                <a:t>NATIONAL</a:t>
              </a:r>
              <a:br>
                <a:rPr lang="en-US" sz="1400" dirty="0">
                  <a:solidFill>
                    <a:schemeClr val="bg1"/>
                  </a:solidFill>
                  <a:latin typeface="Avenir Next LT Pro" panose="020B0604020202020204" pitchFamily="34" charset="0"/>
                </a:rPr>
              </a:br>
              <a:r>
                <a:rPr lang="en-US" sz="1400" dirty="0">
                  <a:solidFill>
                    <a:schemeClr val="bg1"/>
                  </a:solidFill>
                  <a:latin typeface="Avenir Next LT Pro" panose="020B0604020202020204" pitchFamily="34" charset="0"/>
                </a:rPr>
                <a:t>SECURITY SERVICES</a:t>
              </a:r>
            </a:p>
          </p:txBody>
        </p:sp>
        <p:cxnSp>
          <p:nvCxnSpPr>
            <p:cNvPr id="11" name="Straight Connector 10">
              <a:extLst>
                <a:ext uri="{FF2B5EF4-FFF2-40B4-BE49-F238E27FC236}">
                  <a16:creationId xmlns:a16="http://schemas.microsoft.com/office/drawing/2014/main" id="{2A961C14-7776-4806-B279-E7606C2956A7}"/>
                </a:ext>
              </a:extLst>
            </p:cNvPr>
            <p:cNvCxnSpPr>
              <a:cxnSpLocks/>
            </p:cNvCxnSpPr>
            <p:nvPr/>
          </p:nvCxnSpPr>
          <p:spPr>
            <a:xfrm>
              <a:off x="6063347" y="208836"/>
              <a:ext cx="0" cy="24007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3" name="Picture 12">
            <a:extLst>
              <a:ext uri="{FF2B5EF4-FFF2-40B4-BE49-F238E27FC236}">
                <a16:creationId xmlns:a16="http://schemas.microsoft.com/office/drawing/2014/main" id="{DBD3C085-8E6C-410B-BE41-D502FAFEF75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572066" y="6323162"/>
            <a:ext cx="2295228" cy="259871"/>
          </a:xfrm>
          <a:prstGeom prst="rect">
            <a:avLst/>
          </a:prstGeom>
        </p:spPr>
      </p:pic>
      <p:sp>
        <p:nvSpPr>
          <p:cNvPr id="14" name="Title Placeholder 7">
            <a:extLst>
              <a:ext uri="{FF2B5EF4-FFF2-40B4-BE49-F238E27FC236}">
                <a16:creationId xmlns:a16="http://schemas.microsoft.com/office/drawing/2014/main" id="{A1971264-8839-4F73-8B69-3A79875358F1}"/>
              </a:ext>
            </a:extLst>
          </p:cNvPr>
          <p:cNvSpPr>
            <a:spLocks noGrp="1"/>
          </p:cNvSpPr>
          <p:nvPr>
            <p:ph type="title"/>
          </p:nvPr>
        </p:nvSpPr>
        <p:spPr>
          <a:xfrm>
            <a:off x="838091" y="1881387"/>
            <a:ext cx="10515818" cy="1690776"/>
          </a:xfrm>
          <a:prstGeom prst="rect">
            <a:avLst/>
          </a:prstGeom>
        </p:spPr>
        <p:txBody>
          <a:bodyPr vert="horz" lIns="91440" tIns="45720" rIns="91440" bIns="45720" rtlCol="0" anchor="ctr">
            <a:noAutofit/>
          </a:bodyPr>
          <a:lstStyle>
            <a:lvl1pPr>
              <a:lnSpc>
                <a:spcPct val="100000"/>
              </a:lnSpc>
              <a:defRPr sz="5749" b="1"/>
            </a:lvl1pPr>
          </a:lstStyle>
          <a:p>
            <a:r>
              <a:rPr lang="en-US" dirty="0"/>
              <a:t>Title of presentation goes in this space</a:t>
            </a:r>
          </a:p>
        </p:txBody>
      </p:sp>
      <p:sp>
        <p:nvSpPr>
          <p:cNvPr id="17" name="Text Placeholder 4">
            <a:extLst>
              <a:ext uri="{FF2B5EF4-FFF2-40B4-BE49-F238E27FC236}">
                <a16:creationId xmlns:a16="http://schemas.microsoft.com/office/drawing/2014/main" id="{B98B31FB-E9CC-4298-8435-4423AB2CCC6E}"/>
              </a:ext>
            </a:extLst>
          </p:cNvPr>
          <p:cNvSpPr>
            <a:spLocks noGrp="1"/>
          </p:cNvSpPr>
          <p:nvPr>
            <p:ph type="body" sz="quarter" idx="12" hasCustomPrompt="1"/>
          </p:nvPr>
        </p:nvSpPr>
        <p:spPr>
          <a:xfrm>
            <a:off x="838091" y="3571875"/>
            <a:ext cx="10515818" cy="1054100"/>
          </a:xfrm>
          <a:prstGeom prst="rect">
            <a:avLst/>
          </a:prstGeom>
        </p:spPr>
        <p:txBody>
          <a:bodyPr/>
          <a:lstStyle>
            <a:lvl1pPr marL="0" indent="0">
              <a:buNone/>
              <a:defRPr sz="3599">
                <a:solidFill>
                  <a:schemeClr val="bg1"/>
                </a:solidFill>
                <a:latin typeface="Avenir Next LT Pro Light" panose="020B0304020202020204" pitchFamily="34" charset="0"/>
              </a:defRPr>
            </a:lvl1pPr>
          </a:lstStyle>
          <a:p>
            <a:pPr lvl="0"/>
            <a:r>
              <a:rPr lang="en-US" dirty="0"/>
              <a:t>Click to edit Master subtitle text</a:t>
            </a:r>
          </a:p>
        </p:txBody>
      </p:sp>
    </p:spTree>
    <p:extLst>
      <p:ext uri="{BB962C8B-B14F-4D97-AF65-F5344CB8AC3E}">
        <p14:creationId xmlns:p14="http://schemas.microsoft.com/office/powerpoint/2010/main" val="2338024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SS Transition Slide 4 (Clean)">
    <p:spTree>
      <p:nvGrpSpPr>
        <p:cNvPr id="1" name=""/>
        <p:cNvGrpSpPr/>
        <p:nvPr/>
      </p:nvGrpSpPr>
      <p:grpSpPr>
        <a:xfrm>
          <a:off x="0" y="0"/>
          <a:ext cx="0" cy="0"/>
          <a:chOff x="0" y="0"/>
          <a:chExt cx="0" cy="0"/>
        </a:xfrm>
      </p:grpSpPr>
      <p:sp>
        <p:nvSpPr>
          <p:cNvPr id="10" name="Rectangle 9"/>
          <p:cNvSpPr/>
          <p:nvPr userDrawn="1"/>
        </p:nvSpPr>
        <p:spPr>
          <a:xfrm>
            <a:off x="0" y="0"/>
            <a:ext cx="12192000" cy="6858000"/>
          </a:xfrm>
          <a:prstGeom prst="rect">
            <a:avLst/>
          </a:prstGeom>
          <a:solidFill>
            <a:srgbClr val="643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Title Placeholder 7">
            <a:extLst>
              <a:ext uri="{FF2B5EF4-FFF2-40B4-BE49-F238E27FC236}">
                <a16:creationId xmlns:a16="http://schemas.microsoft.com/office/drawing/2014/main" id="{1A6F6D9B-F0E4-4835-B3C5-4083D867A955}"/>
              </a:ext>
            </a:extLst>
          </p:cNvPr>
          <p:cNvSpPr>
            <a:spLocks noGrp="1"/>
          </p:cNvSpPr>
          <p:nvPr>
            <p:ph type="title" hasCustomPrompt="1"/>
          </p:nvPr>
        </p:nvSpPr>
        <p:spPr>
          <a:xfrm>
            <a:off x="838092" y="3151642"/>
            <a:ext cx="8682356" cy="554717"/>
          </a:xfrm>
          <a:prstGeom prst="rect">
            <a:avLst/>
          </a:prstGeom>
        </p:spPr>
        <p:txBody>
          <a:bodyPr vert="horz" lIns="91440" tIns="45720" rIns="91440" bIns="45720" rtlCol="0" anchor="b" anchorCtr="0">
            <a:noAutofit/>
          </a:bodyPr>
          <a:lstStyle>
            <a:lvl1pPr algn="l">
              <a:lnSpc>
                <a:spcPct val="100000"/>
              </a:lnSpc>
              <a:defRPr sz="3999" b="1" baseline="0">
                <a:solidFill>
                  <a:schemeClr val="bg1"/>
                </a:solidFill>
              </a:defRPr>
            </a:lvl1pPr>
          </a:lstStyle>
          <a:p>
            <a:r>
              <a:rPr lang="en-US" dirty="0"/>
              <a:t>Transition Slide Title</a:t>
            </a:r>
          </a:p>
        </p:txBody>
      </p:sp>
    </p:spTree>
    <p:extLst>
      <p:ext uri="{BB962C8B-B14F-4D97-AF65-F5344CB8AC3E}">
        <p14:creationId xmlns:p14="http://schemas.microsoft.com/office/powerpoint/2010/main" val="1490075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3EB12DD-C9CB-493A-8DEF-BF2B9820249A}"/>
              </a:ext>
            </a:extLst>
          </p:cNvPr>
          <p:cNvSpPr>
            <a:spLocks noGrp="1"/>
          </p:cNvSpPr>
          <p:nvPr>
            <p:ph type="ctrTitle" hasCustomPrompt="1"/>
          </p:nvPr>
        </p:nvSpPr>
        <p:spPr>
          <a:xfrm>
            <a:off x="516000" y="2459504"/>
            <a:ext cx="7744408" cy="1938992"/>
          </a:xfrm>
        </p:spPr>
        <p:txBody>
          <a:bodyPr anchor="b"/>
          <a:lstStyle>
            <a:lvl1pPr algn="l">
              <a:defRPr sz="6000" b="1">
                <a:solidFill>
                  <a:schemeClr val="bg1"/>
                </a:solidFill>
              </a:defRPr>
            </a:lvl1pPr>
          </a:lstStyle>
          <a:p>
            <a:r>
              <a:rPr lang="en-US" dirty="0"/>
              <a:t>Click To Edit Master Title</a:t>
            </a:r>
          </a:p>
        </p:txBody>
      </p:sp>
      <p:sp>
        <p:nvSpPr>
          <p:cNvPr id="9" name="Date Placeholder 3">
            <a:extLst>
              <a:ext uri="{FF2B5EF4-FFF2-40B4-BE49-F238E27FC236}">
                <a16:creationId xmlns:a16="http://schemas.microsoft.com/office/drawing/2014/main" id="{FD876C2D-ADE2-4C87-8F1F-CB6055147931}"/>
              </a:ext>
            </a:extLst>
          </p:cNvPr>
          <p:cNvSpPr>
            <a:spLocks noGrp="1"/>
          </p:cNvSpPr>
          <p:nvPr>
            <p:ph type="dt" sz="half" idx="10"/>
          </p:nvPr>
        </p:nvSpPr>
        <p:spPr>
          <a:xfrm>
            <a:off x="516000" y="6349198"/>
            <a:ext cx="2743200" cy="365125"/>
          </a:xfrm>
        </p:spPr>
        <p:txBody>
          <a:bodyPr/>
          <a:lstStyle/>
          <a:p>
            <a:fld id="{69CAABF7-E794-4518-8863-D39677380971}" type="datetimeFigureOut">
              <a:rPr lang="en-US" smtClean="0"/>
              <a:t>8/6/2020</a:t>
            </a:fld>
            <a:endParaRPr lang="en-US" dirty="0"/>
          </a:p>
        </p:txBody>
      </p:sp>
      <p:sp>
        <p:nvSpPr>
          <p:cNvPr id="10" name="Slide Number Placeholder 5">
            <a:extLst>
              <a:ext uri="{FF2B5EF4-FFF2-40B4-BE49-F238E27FC236}">
                <a16:creationId xmlns:a16="http://schemas.microsoft.com/office/drawing/2014/main" id="{A0E3E5BD-FF98-4C65-8C34-DF76BAB705F8}"/>
              </a:ext>
            </a:extLst>
          </p:cNvPr>
          <p:cNvSpPr>
            <a:spLocks noGrp="1"/>
          </p:cNvSpPr>
          <p:nvPr>
            <p:ph type="sldNum" sz="quarter" idx="12"/>
          </p:nvPr>
        </p:nvSpPr>
        <p:spPr>
          <a:xfrm>
            <a:off x="9244658" y="6349199"/>
            <a:ext cx="2743200" cy="365125"/>
          </a:xfrm>
        </p:spPr>
        <p:txBody>
          <a:bodyPr/>
          <a:lstStyle/>
          <a:p>
            <a:fld id="{33CA925A-2E1F-43C0-922C-664617E29AE0}" type="slidenum">
              <a:rPr lang="en-US" smtClean="0"/>
              <a:t>‹#›</a:t>
            </a:fld>
            <a:endParaRPr lang="en-US" dirty="0"/>
          </a:p>
        </p:txBody>
      </p:sp>
      <p:grpSp>
        <p:nvGrpSpPr>
          <p:cNvPr id="11" name="Group 10">
            <a:extLst>
              <a:ext uri="{FF2B5EF4-FFF2-40B4-BE49-F238E27FC236}">
                <a16:creationId xmlns:a16="http://schemas.microsoft.com/office/drawing/2014/main" id="{AA02058F-6F30-4AFB-A9BF-0B5444F367ED}"/>
              </a:ext>
            </a:extLst>
          </p:cNvPr>
          <p:cNvGrpSpPr/>
          <p:nvPr userDrawn="1"/>
        </p:nvGrpSpPr>
        <p:grpSpPr>
          <a:xfrm>
            <a:off x="516000" y="369479"/>
            <a:ext cx="2270367" cy="523220"/>
            <a:chOff x="6063347" y="173620"/>
            <a:chExt cx="1477946" cy="340557"/>
          </a:xfrm>
        </p:grpSpPr>
        <p:sp>
          <p:nvSpPr>
            <p:cNvPr id="12" name="TextBox 11">
              <a:extLst>
                <a:ext uri="{FF2B5EF4-FFF2-40B4-BE49-F238E27FC236}">
                  <a16:creationId xmlns:a16="http://schemas.microsoft.com/office/drawing/2014/main" id="{11E66E72-9A25-4F33-B70E-D35961C0D7D3}"/>
                </a:ext>
              </a:extLst>
            </p:cNvPr>
            <p:cNvSpPr txBox="1"/>
            <p:nvPr/>
          </p:nvSpPr>
          <p:spPr>
            <a:xfrm>
              <a:off x="6094672" y="173620"/>
              <a:ext cx="1446621" cy="340557"/>
            </a:xfrm>
            <a:prstGeom prst="rect">
              <a:avLst/>
            </a:prstGeom>
            <a:noFill/>
          </p:spPr>
          <p:txBody>
            <a:bodyPr wrap="square" rtlCol="0">
              <a:spAutoFit/>
            </a:bodyPr>
            <a:lstStyle/>
            <a:p>
              <a:r>
                <a:rPr lang="en-US" sz="1400" dirty="0">
                  <a:solidFill>
                    <a:schemeClr val="bg1"/>
                  </a:solidFill>
                  <a:latin typeface="Avenir Next LT Pro" panose="020B0604020202020204" pitchFamily="34" charset="0"/>
                </a:rPr>
                <a:t>NATIONAL</a:t>
              </a:r>
              <a:br>
                <a:rPr lang="en-US" sz="1400" dirty="0">
                  <a:solidFill>
                    <a:schemeClr val="bg1"/>
                  </a:solidFill>
                  <a:latin typeface="Avenir Next LT Pro" panose="020B0604020202020204" pitchFamily="34" charset="0"/>
                </a:rPr>
              </a:br>
              <a:r>
                <a:rPr lang="en-US" sz="1400" dirty="0">
                  <a:solidFill>
                    <a:schemeClr val="bg1"/>
                  </a:solidFill>
                  <a:latin typeface="Avenir Next LT Pro" panose="020B0604020202020204" pitchFamily="34" charset="0"/>
                </a:rPr>
                <a:t>SECURITY SERVICES</a:t>
              </a:r>
            </a:p>
          </p:txBody>
        </p:sp>
        <p:cxnSp>
          <p:nvCxnSpPr>
            <p:cNvPr id="13" name="Straight Connector 12">
              <a:extLst>
                <a:ext uri="{FF2B5EF4-FFF2-40B4-BE49-F238E27FC236}">
                  <a16:creationId xmlns:a16="http://schemas.microsoft.com/office/drawing/2014/main" id="{1AA4D640-8885-4C9E-93B4-C29CD64BCCCB}"/>
                </a:ext>
              </a:extLst>
            </p:cNvPr>
            <p:cNvCxnSpPr>
              <a:cxnSpLocks/>
            </p:cNvCxnSpPr>
            <p:nvPr/>
          </p:nvCxnSpPr>
          <p:spPr>
            <a:xfrm>
              <a:off x="6063347" y="208836"/>
              <a:ext cx="0" cy="24007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2636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239E427-2B4C-4CB1-A566-37099952844D}"/>
              </a:ext>
            </a:extLst>
          </p:cNvPr>
          <p:cNvSpPr>
            <a:spLocks noGrp="1"/>
          </p:cNvSpPr>
          <p:nvPr>
            <p:ph type="title" hasCustomPrompt="1"/>
          </p:nvPr>
        </p:nvSpPr>
        <p:spPr>
          <a:xfrm>
            <a:off x="538123" y="148301"/>
            <a:ext cx="9235142" cy="842302"/>
          </a:xfrm>
        </p:spPr>
        <p:txBody>
          <a:bodyPr/>
          <a:lstStyle/>
          <a:p>
            <a:r>
              <a:rPr lang="en-US" dirty="0"/>
              <a:t>Click To Edit Master Title Style</a:t>
            </a:r>
          </a:p>
        </p:txBody>
      </p:sp>
      <p:sp>
        <p:nvSpPr>
          <p:cNvPr id="15" name="Content Placeholder 2">
            <a:extLst>
              <a:ext uri="{FF2B5EF4-FFF2-40B4-BE49-F238E27FC236}">
                <a16:creationId xmlns:a16="http://schemas.microsoft.com/office/drawing/2014/main" id="{F7E06C44-8975-420F-B8E3-54F995586070}"/>
              </a:ext>
            </a:extLst>
          </p:cNvPr>
          <p:cNvSpPr>
            <a:spLocks noGrp="1"/>
          </p:cNvSpPr>
          <p:nvPr>
            <p:ph idx="1"/>
          </p:nvPr>
        </p:nvSpPr>
        <p:spPr>
          <a:xfrm>
            <a:off x="538122" y="1481213"/>
            <a:ext cx="11115755" cy="4351338"/>
          </a:xfrm>
        </p:spPr>
        <p:txBody>
          <a:bodyPr/>
          <a:lstStyle>
            <a:lvl1pP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Date Placeholder 4">
            <a:extLst>
              <a:ext uri="{FF2B5EF4-FFF2-40B4-BE49-F238E27FC236}">
                <a16:creationId xmlns:a16="http://schemas.microsoft.com/office/drawing/2014/main" id="{8FF421DC-F2C8-4FBD-9066-30D6296D371B}"/>
              </a:ext>
            </a:extLst>
          </p:cNvPr>
          <p:cNvSpPr>
            <a:spLocks noGrp="1"/>
          </p:cNvSpPr>
          <p:nvPr>
            <p:ph type="dt" sz="half" idx="10"/>
          </p:nvPr>
        </p:nvSpPr>
        <p:spPr>
          <a:xfrm>
            <a:off x="5558689" y="6323162"/>
            <a:ext cx="931758" cy="365125"/>
          </a:xfrm>
        </p:spPr>
        <p:txBody>
          <a:bodyPr/>
          <a:lstStyle/>
          <a:p>
            <a:fld id="{971F792C-5050-47EA-B81C-84DDD693374E}" type="datetimeFigureOut">
              <a:rPr lang="en-US" smtClean="0"/>
              <a:t>8/6/2020</a:t>
            </a:fld>
            <a:endParaRPr lang="en-US" dirty="0"/>
          </a:p>
        </p:txBody>
      </p:sp>
      <p:pic>
        <p:nvPicPr>
          <p:cNvPr id="17" name="Picture 16">
            <a:extLst>
              <a:ext uri="{FF2B5EF4-FFF2-40B4-BE49-F238E27FC236}">
                <a16:creationId xmlns:a16="http://schemas.microsoft.com/office/drawing/2014/main" id="{872DE3A9-5F3F-4E26-AF52-35C062FFE774}"/>
              </a:ext>
            </a:extLst>
          </p:cNvPr>
          <p:cNvPicPr>
            <a:picLocks noChangeAspect="1"/>
          </p:cNvPicPr>
          <p:nvPr userDrawn="1"/>
        </p:nvPicPr>
        <p:blipFill>
          <a:blip r:embed="rId2"/>
          <a:stretch>
            <a:fillRect/>
          </a:stretch>
        </p:blipFill>
        <p:spPr>
          <a:xfrm>
            <a:off x="10515600" y="274967"/>
            <a:ext cx="1351694" cy="420329"/>
          </a:xfrm>
          <a:prstGeom prst="rect">
            <a:avLst/>
          </a:prstGeom>
        </p:spPr>
      </p:pic>
      <p:pic>
        <p:nvPicPr>
          <p:cNvPr id="18" name="Picture 17">
            <a:extLst>
              <a:ext uri="{FF2B5EF4-FFF2-40B4-BE49-F238E27FC236}">
                <a16:creationId xmlns:a16="http://schemas.microsoft.com/office/drawing/2014/main" id="{C8A1DD7B-3E1B-452A-9E97-1A7D3EC34A53}"/>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572066" y="6323162"/>
            <a:ext cx="2295228" cy="259871"/>
          </a:xfrm>
          <a:prstGeom prst="rect">
            <a:avLst/>
          </a:prstGeom>
        </p:spPr>
      </p:pic>
      <p:sp>
        <p:nvSpPr>
          <p:cNvPr id="19" name="Slide Number Placeholder 8">
            <a:extLst>
              <a:ext uri="{FF2B5EF4-FFF2-40B4-BE49-F238E27FC236}">
                <a16:creationId xmlns:a16="http://schemas.microsoft.com/office/drawing/2014/main" id="{3E669843-4B69-46A1-A5A2-28E8B2269E82}"/>
              </a:ext>
            </a:extLst>
          </p:cNvPr>
          <p:cNvSpPr txBox="1">
            <a:spLocks/>
          </p:cNvSpPr>
          <p:nvPr userDrawn="1"/>
        </p:nvSpPr>
        <p:spPr>
          <a:xfrm>
            <a:off x="324706" y="6270535"/>
            <a:ext cx="8119212" cy="365125"/>
          </a:xfrm>
          <a:prstGeom prst="rect">
            <a:avLst/>
          </a:prstGeom>
        </p:spPr>
        <p:txBody>
          <a:bodyPr vert="horz" lIns="91440" tIns="45720" rIns="91440" bIns="45720" rtlCol="0" anchor="b" anchorCtr="0"/>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8B385D-DF67-E241-B0BF-76B80A8E743B}" type="slidenum">
              <a:rPr lang="en-US" smtClean="0"/>
              <a:pPr/>
              <a:t>‹#›</a:t>
            </a:fld>
            <a:r>
              <a:rPr lang="en-US" dirty="0"/>
              <a:t>  |   Copyright © 2020 Kaiser Foundation Health Plan, Inc.</a:t>
            </a:r>
          </a:p>
        </p:txBody>
      </p:sp>
      <p:pic>
        <p:nvPicPr>
          <p:cNvPr id="20" name="Graphic 19">
            <a:extLst>
              <a:ext uri="{FF2B5EF4-FFF2-40B4-BE49-F238E27FC236}">
                <a16:creationId xmlns:a16="http://schemas.microsoft.com/office/drawing/2014/main" id="{2EBAFCA2-6A9B-4BA7-8EE9-8484B7921DF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888070" y="169614"/>
            <a:ext cx="512724" cy="642711"/>
          </a:xfrm>
          <a:prstGeom prst="rect">
            <a:avLst/>
          </a:prstGeom>
        </p:spPr>
      </p:pic>
    </p:spTree>
    <p:extLst>
      <p:ext uri="{BB962C8B-B14F-4D97-AF65-F5344CB8AC3E}">
        <p14:creationId xmlns:p14="http://schemas.microsoft.com/office/powerpoint/2010/main" val="2798754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259722-DB05-4DB3-8BB6-815BAF98A4F6}"/>
              </a:ext>
            </a:extLst>
          </p:cNvPr>
          <p:cNvSpPr>
            <a:spLocks noGrp="1"/>
          </p:cNvSpPr>
          <p:nvPr>
            <p:ph sz="half" idx="1"/>
          </p:nvPr>
        </p:nvSpPr>
        <p:spPr>
          <a:xfrm>
            <a:off x="524607" y="1500535"/>
            <a:ext cx="5441785" cy="4351338"/>
          </a:xfrm>
        </p:spPr>
        <p:txBody>
          <a:bodyPr/>
          <a:lstStyle>
            <a:lvl1pP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CA780BC-45E2-4C3B-9CB2-5211CFE7922D}"/>
              </a:ext>
            </a:extLst>
          </p:cNvPr>
          <p:cNvSpPr>
            <a:spLocks noGrp="1"/>
          </p:cNvSpPr>
          <p:nvPr>
            <p:ph sz="half" idx="2"/>
          </p:nvPr>
        </p:nvSpPr>
        <p:spPr>
          <a:xfrm>
            <a:off x="6172200" y="1500535"/>
            <a:ext cx="5441784" cy="4351338"/>
          </a:xfrm>
        </p:spPr>
        <p:txBody>
          <a:bodyPr/>
          <a:lstStyle>
            <a:lvl1pP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itle 1">
            <a:extLst>
              <a:ext uri="{FF2B5EF4-FFF2-40B4-BE49-F238E27FC236}">
                <a16:creationId xmlns:a16="http://schemas.microsoft.com/office/drawing/2014/main" id="{938EA26A-4E69-4603-AFD9-BE1F7EB6A65F}"/>
              </a:ext>
            </a:extLst>
          </p:cNvPr>
          <p:cNvSpPr>
            <a:spLocks noGrp="1"/>
          </p:cNvSpPr>
          <p:nvPr>
            <p:ph type="title" hasCustomPrompt="1"/>
          </p:nvPr>
        </p:nvSpPr>
        <p:spPr>
          <a:xfrm>
            <a:off x="538123" y="148301"/>
            <a:ext cx="9235142" cy="842302"/>
          </a:xfrm>
        </p:spPr>
        <p:txBody>
          <a:bodyPr/>
          <a:lstStyle/>
          <a:p>
            <a:r>
              <a:rPr lang="en-US" dirty="0"/>
              <a:t>Click To Edit Master Title Style</a:t>
            </a:r>
          </a:p>
        </p:txBody>
      </p:sp>
      <p:sp>
        <p:nvSpPr>
          <p:cNvPr id="21" name="Date Placeholder 4">
            <a:extLst>
              <a:ext uri="{FF2B5EF4-FFF2-40B4-BE49-F238E27FC236}">
                <a16:creationId xmlns:a16="http://schemas.microsoft.com/office/drawing/2014/main" id="{B7EB7F69-DCA8-4128-9BD9-3A769D0E2887}"/>
              </a:ext>
            </a:extLst>
          </p:cNvPr>
          <p:cNvSpPr>
            <a:spLocks noGrp="1"/>
          </p:cNvSpPr>
          <p:nvPr>
            <p:ph type="dt" sz="half" idx="10"/>
          </p:nvPr>
        </p:nvSpPr>
        <p:spPr>
          <a:xfrm>
            <a:off x="5558689" y="6323162"/>
            <a:ext cx="931758" cy="365125"/>
          </a:xfrm>
        </p:spPr>
        <p:txBody>
          <a:bodyPr/>
          <a:lstStyle/>
          <a:p>
            <a:fld id="{971F792C-5050-47EA-B81C-84DDD693374E}" type="datetimeFigureOut">
              <a:rPr lang="en-US" smtClean="0"/>
              <a:t>8/6/2020</a:t>
            </a:fld>
            <a:endParaRPr lang="en-US" dirty="0"/>
          </a:p>
        </p:txBody>
      </p:sp>
      <p:pic>
        <p:nvPicPr>
          <p:cNvPr id="22" name="Picture 21">
            <a:extLst>
              <a:ext uri="{FF2B5EF4-FFF2-40B4-BE49-F238E27FC236}">
                <a16:creationId xmlns:a16="http://schemas.microsoft.com/office/drawing/2014/main" id="{E46AAD61-3C36-4850-9DDF-5FA2192AEB4C}"/>
              </a:ext>
            </a:extLst>
          </p:cNvPr>
          <p:cNvPicPr>
            <a:picLocks noChangeAspect="1"/>
          </p:cNvPicPr>
          <p:nvPr userDrawn="1"/>
        </p:nvPicPr>
        <p:blipFill>
          <a:blip r:embed="rId2"/>
          <a:stretch>
            <a:fillRect/>
          </a:stretch>
        </p:blipFill>
        <p:spPr>
          <a:xfrm>
            <a:off x="10515600" y="274967"/>
            <a:ext cx="1351694" cy="420329"/>
          </a:xfrm>
          <a:prstGeom prst="rect">
            <a:avLst/>
          </a:prstGeom>
        </p:spPr>
      </p:pic>
      <p:pic>
        <p:nvPicPr>
          <p:cNvPr id="23" name="Picture 22">
            <a:extLst>
              <a:ext uri="{FF2B5EF4-FFF2-40B4-BE49-F238E27FC236}">
                <a16:creationId xmlns:a16="http://schemas.microsoft.com/office/drawing/2014/main" id="{74071ED9-2413-47C2-B266-8EB0C6A4815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572066" y="6323162"/>
            <a:ext cx="2295228" cy="259871"/>
          </a:xfrm>
          <a:prstGeom prst="rect">
            <a:avLst/>
          </a:prstGeom>
        </p:spPr>
      </p:pic>
      <p:sp>
        <p:nvSpPr>
          <p:cNvPr id="24" name="Slide Number Placeholder 8">
            <a:extLst>
              <a:ext uri="{FF2B5EF4-FFF2-40B4-BE49-F238E27FC236}">
                <a16:creationId xmlns:a16="http://schemas.microsoft.com/office/drawing/2014/main" id="{0759757A-71D6-4FBC-BF57-60BBBC44CA57}"/>
              </a:ext>
            </a:extLst>
          </p:cNvPr>
          <p:cNvSpPr txBox="1">
            <a:spLocks/>
          </p:cNvSpPr>
          <p:nvPr userDrawn="1"/>
        </p:nvSpPr>
        <p:spPr>
          <a:xfrm>
            <a:off x="324706" y="6270535"/>
            <a:ext cx="8119212" cy="365125"/>
          </a:xfrm>
          <a:prstGeom prst="rect">
            <a:avLst/>
          </a:prstGeom>
        </p:spPr>
        <p:txBody>
          <a:bodyPr vert="horz" lIns="91440" tIns="45720" rIns="91440" bIns="45720" rtlCol="0" anchor="b" anchorCtr="0"/>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8B385D-DF67-E241-B0BF-76B80A8E743B}" type="slidenum">
              <a:rPr lang="en-US" smtClean="0"/>
              <a:pPr/>
              <a:t>‹#›</a:t>
            </a:fld>
            <a:r>
              <a:rPr lang="en-US" dirty="0"/>
              <a:t>  |   Copyright © 2020 Kaiser Foundation Health Plan, Inc.</a:t>
            </a:r>
          </a:p>
        </p:txBody>
      </p:sp>
      <p:pic>
        <p:nvPicPr>
          <p:cNvPr id="25" name="Graphic 24">
            <a:extLst>
              <a:ext uri="{FF2B5EF4-FFF2-40B4-BE49-F238E27FC236}">
                <a16:creationId xmlns:a16="http://schemas.microsoft.com/office/drawing/2014/main" id="{0BB85AEC-B9E2-4789-8778-A3D31F9675A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888070" y="169614"/>
            <a:ext cx="512724" cy="642711"/>
          </a:xfrm>
          <a:prstGeom prst="rect">
            <a:avLst/>
          </a:prstGeom>
        </p:spPr>
      </p:pic>
    </p:spTree>
    <p:extLst>
      <p:ext uri="{BB962C8B-B14F-4D97-AF65-F5344CB8AC3E}">
        <p14:creationId xmlns:p14="http://schemas.microsoft.com/office/powerpoint/2010/main" val="13037274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0837C2-DC58-4A87-963D-9F666F7AA726}"/>
              </a:ext>
            </a:extLst>
          </p:cNvPr>
          <p:cNvSpPr>
            <a:spLocks noGrp="1"/>
          </p:cNvSpPr>
          <p:nvPr>
            <p:ph type="dt" sz="half" idx="10"/>
          </p:nvPr>
        </p:nvSpPr>
        <p:spPr>
          <a:xfrm>
            <a:off x="613913" y="6356350"/>
            <a:ext cx="2743200" cy="365125"/>
          </a:xfrm>
        </p:spPr>
        <p:txBody>
          <a:bodyPr/>
          <a:lstStyle/>
          <a:p>
            <a:fld id="{971F792C-5050-47EA-B81C-84DDD693374E}" type="datetimeFigureOut">
              <a:rPr lang="en-US" smtClean="0"/>
              <a:t>8/6/2020</a:t>
            </a:fld>
            <a:endParaRPr lang="en-US" dirty="0"/>
          </a:p>
        </p:txBody>
      </p:sp>
      <p:sp>
        <p:nvSpPr>
          <p:cNvPr id="3" name="Footer Placeholder 2">
            <a:extLst>
              <a:ext uri="{FF2B5EF4-FFF2-40B4-BE49-F238E27FC236}">
                <a16:creationId xmlns:a16="http://schemas.microsoft.com/office/drawing/2014/main" id="{18DAF110-47C1-4733-8968-284BDB4510A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05B8BE-E869-4A40-8652-5EFB57DAFB16}"/>
              </a:ext>
            </a:extLst>
          </p:cNvPr>
          <p:cNvSpPr>
            <a:spLocks noGrp="1"/>
          </p:cNvSpPr>
          <p:nvPr>
            <p:ph type="sldNum" sz="quarter" idx="12"/>
          </p:nvPr>
        </p:nvSpPr>
        <p:spPr>
          <a:xfrm>
            <a:off x="8834887" y="6356350"/>
            <a:ext cx="2743200" cy="365125"/>
          </a:xfrm>
        </p:spPr>
        <p:txBody>
          <a:bodyPr/>
          <a:lstStyle/>
          <a:p>
            <a:fld id="{13842011-8708-4F1E-A0FF-EFF06C084CD1}" type="slidenum">
              <a:rPr lang="en-US" smtClean="0"/>
              <a:t>‹#›</a:t>
            </a:fld>
            <a:endParaRPr lang="en-US" dirty="0"/>
          </a:p>
        </p:txBody>
      </p:sp>
    </p:spTree>
    <p:extLst>
      <p:ext uri="{BB962C8B-B14F-4D97-AF65-F5344CB8AC3E}">
        <p14:creationId xmlns:p14="http://schemas.microsoft.com/office/powerpoint/2010/main" val="816968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KP Template Blank">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E38584E-D00B-4012-B67A-AEE839A82C2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572066" y="6323162"/>
            <a:ext cx="2295228" cy="259871"/>
          </a:xfrm>
          <a:prstGeom prst="rect">
            <a:avLst/>
          </a:prstGeom>
        </p:spPr>
      </p:pic>
      <p:sp>
        <p:nvSpPr>
          <p:cNvPr id="11" name="Slide Number Placeholder 8">
            <a:extLst>
              <a:ext uri="{FF2B5EF4-FFF2-40B4-BE49-F238E27FC236}">
                <a16:creationId xmlns:a16="http://schemas.microsoft.com/office/drawing/2014/main" id="{F4353243-9927-4D5B-943D-EF7D0FC0094B}"/>
              </a:ext>
            </a:extLst>
          </p:cNvPr>
          <p:cNvSpPr txBox="1">
            <a:spLocks/>
          </p:cNvSpPr>
          <p:nvPr userDrawn="1"/>
        </p:nvSpPr>
        <p:spPr>
          <a:xfrm>
            <a:off x="324706" y="6270535"/>
            <a:ext cx="8119212" cy="365125"/>
          </a:xfrm>
          <a:prstGeom prst="rect">
            <a:avLst/>
          </a:prstGeom>
        </p:spPr>
        <p:txBody>
          <a:bodyPr vert="horz" lIns="91440" tIns="45720" rIns="91440" bIns="45720" rtlCol="0" anchor="b" anchorCtr="0"/>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8B385D-DF67-E241-B0BF-76B80A8E743B}" type="slidenum">
              <a:rPr lang="en-US" smtClean="0"/>
              <a:pPr/>
              <a:t>‹#›</a:t>
            </a:fld>
            <a:r>
              <a:rPr lang="en-US" dirty="0"/>
              <a:t>  |   Copyright © 2020 Kaiser Foundation Health Plan, Inc.</a:t>
            </a:r>
          </a:p>
        </p:txBody>
      </p:sp>
      <p:pic>
        <p:nvPicPr>
          <p:cNvPr id="13" name="Graphic 12">
            <a:extLst>
              <a:ext uri="{FF2B5EF4-FFF2-40B4-BE49-F238E27FC236}">
                <a16:creationId xmlns:a16="http://schemas.microsoft.com/office/drawing/2014/main" id="{C5C4454F-0FF4-496B-A32E-53A48D7B17C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879016" y="169615"/>
            <a:ext cx="512724" cy="642711"/>
          </a:xfrm>
          <a:prstGeom prst="rect">
            <a:avLst/>
          </a:prstGeom>
        </p:spPr>
      </p:pic>
      <p:pic>
        <p:nvPicPr>
          <p:cNvPr id="5" name="Picture 4">
            <a:extLst>
              <a:ext uri="{FF2B5EF4-FFF2-40B4-BE49-F238E27FC236}">
                <a16:creationId xmlns:a16="http://schemas.microsoft.com/office/drawing/2014/main" id="{13A87399-8564-41B8-BBA9-FCC3B97B7ACD}"/>
              </a:ext>
            </a:extLst>
          </p:cNvPr>
          <p:cNvPicPr>
            <a:picLocks noChangeAspect="1"/>
          </p:cNvPicPr>
          <p:nvPr userDrawn="1"/>
        </p:nvPicPr>
        <p:blipFill>
          <a:blip r:embed="rId5"/>
          <a:stretch>
            <a:fillRect/>
          </a:stretch>
        </p:blipFill>
        <p:spPr>
          <a:xfrm>
            <a:off x="10515600" y="274967"/>
            <a:ext cx="1351694" cy="420329"/>
          </a:xfrm>
          <a:prstGeom prst="rect">
            <a:avLst/>
          </a:prstGeom>
        </p:spPr>
      </p:pic>
    </p:spTree>
    <p:extLst>
      <p:ext uri="{BB962C8B-B14F-4D97-AF65-F5344CB8AC3E}">
        <p14:creationId xmlns:p14="http://schemas.microsoft.com/office/powerpoint/2010/main" val="3615527220"/>
      </p:ext>
    </p:extLst>
  </p:cSld>
  <p:clrMapOvr>
    <a:masterClrMapping/>
  </p:clrMapOvr>
  <p:extLst>
    <p:ext uri="{DCECCB84-F9BA-43D5-87BE-67443E8EF086}">
      <p15:sldGuideLst xmlns:p15="http://schemas.microsoft.com/office/powerpoint/2012/main">
        <p15:guide id="1" pos="937">
          <p15:clr>
            <a:srgbClr val="FBAE40"/>
          </p15:clr>
        </p15:guide>
        <p15:guide id="2" pos="1081">
          <p15:clr>
            <a:srgbClr val="FBAE40"/>
          </p15:clr>
        </p15:guide>
        <p15:guide id="3" pos="2017">
          <p15:clr>
            <a:srgbClr val="FBAE40"/>
          </p15:clr>
        </p15:guide>
        <p15:guide id="4" pos="2209">
          <p15:clr>
            <a:srgbClr val="FBAE40"/>
          </p15:clr>
        </p15:guide>
        <p15:guide id="5" pos="3121">
          <p15:clr>
            <a:srgbClr val="FBAE40"/>
          </p15:clr>
        </p15:guide>
        <p15:guide id="6" pos="3337">
          <p15:clr>
            <a:srgbClr val="FBAE40"/>
          </p15:clr>
        </p15:guide>
        <p15:guide id="7" pos="4249">
          <p15:clr>
            <a:srgbClr val="FBAE40"/>
          </p15:clr>
        </p15:guide>
        <p15:guide id="8" pos="4441">
          <p15:clr>
            <a:srgbClr val="FBAE40"/>
          </p15:clr>
        </p15:guide>
        <p15:guide id="9" pos="5329">
          <p15:clr>
            <a:srgbClr val="FBAE40"/>
          </p15:clr>
        </p15:guide>
        <p15:guide id="10" pos="5569">
          <p15:clr>
            <a:srgbClr val="FBAE40"/>
          </p15:clr>
        </p15:guide>
        <p15:guide id="11" pos="6433">
          <p15:clr>
            <a:srgbClr val="FBAE40"/>
          </p15:clr>
        </p15:guide>
        <p15:guide id="12" pos="6649">
          <p15:clr>
            <a:srgbClr val="FBAE40"/>
          </p15:clr>
        </p15:guide>
        <p15:guide id="13" pos="7561">
          <p15:clr>
            <a:srgbClr val="FBAE40"/>
          </p15:clr>
        </p15:guide>
        <p15:guide id="14" pos="7801">
          <p15:clr>
            <a:srgbClr val="FBAE40"/>
          </p15:clr>
        </p15:guide>
        <p15:guide id="15" pos="8665">
          <p15:clr>
            <a:srgbClr val="FBAE40"/>
          </p15:clr>
        </p15:guide>
        <p15:guide id="16" pos="8905">
          <p15:clr>
            <a:srgbClr val="FBAE40"/>
          </p15:clr>
        </p15:guide>
        <p15:guide id="17" pos="9793">
          <p15:clr>
            <a:srgbClr val="FBAE40"/>
          </p15:clr>
        </p15:guide>
        <p15:guide id="18" pos="10009">
          <p15:clr>
            <a:srgbClr val="FBAE40"/>
          </p15:clr>
        </p15:guide>
        <p15:guide id="19" pos="10897">
          <p15:clr>
            <a:srgbClr val="FBAE40"/>
          </p15:clr>
        </p15:guide>
        <p15:guide id="20" pos="11113">
          <p15:clr>
            <a:srgbClr val="FBAE40"/>
          </p15:clr>
        </p15:guide>
        <p15:guide id="21" pos="13129">
          <p15:clr>
            <a:srgbClr val="FBAE40"/>
          </p15:clr>
        </p15:guide>
        <p15:guide id="22" pos="13345">
          <p15:clr>
            <a:srgbClr val="FBAE40"/>
          </p15:clr>
        </p15:guide>
        <p15:guide id="23" pos="14233">
          <p15:clr>
            <a:srgbClr val="FBAE40"/>
          </p15:clr>
        </p15:guide>
        <p15:guide id="24" pos="14449">
          <p15:clr>
            <a:srgbClr val="FBAE40"/>
          </p15:clr>
        </p15:guide>
        <p15:guide id="25" orient="horz" pos="432">
          <p15:clr>
            <a:srgbClr val="FBAE40"/>
          </p15:clr>
        </p15:guide>
        <p15:guide id="26" pos="12025">
          <p15:clr>
            <a:srgbClr val="FBAE40"/>
          </p15:clr>
        </p15:guide>
        <p15:guide id="27" pos="12217">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7" name="Date Placeholder 1">
            <a:extLst>
              <a:ext uri="{FF2B5EF4-FFF2-40B4-BE49-F238E27FC236}">
                <a16:creationId xmlns:a16="http://schemas.microsoft.com/office/drawing/2014/main" id="{278CA5C4-A20E-46F0-95CE-976A7250B348}"/>
              </a:ext>
            </a:extLst>
          </p:cNvPr>
          <p:cNvSpPr>
            <a:spLocks noGrp="1"/>
          </p:cNvSpPr>
          <p:nvPr>
            <p:ph type="dt" sz="half" idx="10"/>
          </p:nvPr>
        </p:nvSpPr>
        <p:spPr>
          <a:xfrm>
            <a:off x="631166" y="6356350"/>
            <a:ext cx="2743200" cy="365125"/>
          </a:xfrm>
        </p:spPr>
        <p:txBody>
          <a:bodyPr/>
          <a:lstStyle/>
          <a:p>
            <a:fld id="{971F792C-5050-47EA-B81C-84DDD693374E}" type="datetimeFigureOut">
              <a:rPr lang="en-US" smtClean="0"/>
              <a:t>8/6/2020</a:t>
            </a:fld>
            <a:endParaRPr lang="en-US" dirty="0"/>
          </a:p>
        </p:txBody>
      </p:sp>
      <p:sp>
        <p:nvSpPr>
          <p:cNvPr id="8" name="Footer Placeholder 2">
            <a:extLst>
              <a:ext uri="{FF2B5EF4-FFF2-40B4-BE49-F238E27FC236}">
                <a16:creationId xmlns:a16="http://schemas.microsoft.com/office/drawing/2014/main" id="{CA9468F0-421D-4A50-A8C7-F0871CB7C1F1}"/>
              </a:ext>
            </a:extLst>
          </p:cNvPr>
          <p:cNvSpPr>
            <a:spLocks noGrp="1"/>
          </p:cNvSpPr>
          <p:nvPr>
            <p:ph type="ftr" sz="quarter" idx="11"/>
          </p:nvPr>
        </p:nvSpPr>
        <p:spPr>
          <a:xfrm>
            <a:off x="4038600" y="6356350"/>
            <a:ext cx="4114800" cy="365125"/>
          </a:xfrm>
        </p:spPr>
        <p:txBody>
          <a:bodyPr/>
          <a:lstStyle/>
          <a:p>
            <a:endParaRPr lang="en-US" dirty="0"/>
          </a:p>
        </p:txBody>
      </p:sp>
      <p:sp>
        <p:nvSpPr>
          <p:cNvPr id="9" name="Slide Number Placeholder 3">
            <a:extLst>
              <a:ext uri="{FF2B5EF4-FFF2-40B4-BE49-F238E27FC236}">
                <a16:creationId xmlns:a16="http://schemas.microsoft.com/office/drawing/2014/main" id="{B6D3CC3B-20DD-4FD4-B54F-DAE579D389BA}"/>
              </a:ext>
            </a:extLst>
          </p:cNvPr>
          <p:cNvSpPr>
            <a:spLocks noGrp="1"/>
          </p:cNvSpPr>
          <p:nvPr>
            <p:ph type="sldNum" sz="quarter" idx="12"/>
          </p:nvPr>
        </p:nvSpPr>
        <p:spPr>
          <a:xfrm>
            <a:off x="8817634" y="6356350"/>
            <a:ext cx="2743200" cy="365125"/>
          </a:xfrm>
        </p:spPr>
        <p:txBody>
          <a:bodyPr/>
          <a:lstStyle/>
          <a:p>
            <a:fld id="{13842011-8708-4F1E-A0FF-EFF06C084CD1}" type="slidenum">
              <a:rPr lang="en-US" smtClean="0"/>
              <a:t>‹#›</a:t>
            </a:fld>
            <a:endParaRPr lang="en-US" dirty="0"/>
          </a:p>
        </p:txBody>
      </p:sp>
      <p:sp>
        <p:nvSpPr>
          <p:cNvPr id="10" name="Content Placeholder 2">
            <a:extLst>
              <a:ext uri="{FF2B5EF4-FFF2-40B4-BE49-F238E27FC236}">
                <a16:creationId xmlns:a16="http://schemas.microsoft.com/office/drawing/2014/main" id="{9B590679-04E4-436C-B562-45C6C7B899F0}"/>
              </a:ext>
            </a:extLst>
          </p:cNvPr>
          <p:cNvSpPr>
            <a:spLocks noGrp="1"/>
          </p:cNvSpPr>
          <p:nvPr>
            <p:ph idx="1"/>
          </p:nvPr>
        </p:nvSpPr>
        <p:spPr>
          <a:xfrm>
            <a:off x="538122" y="1601338"/>
            <a:ext cx="11115755" cy="4351338"/>
          </a:xfrm>
        </p:spPr>
        <p:txBody>
          <a:bodyPr/>
          <a:lstStyle>
            <a:lvl1pP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93DF1CD3-08F5-4FF8-980A-B275BA75573C}"/>
              </a:ext>
            </a:extLst>
          </p:cNvPr>
          <p:cNvPicPr>
            <a:picLocks noChangeAspect="1"/>
          </p:cNvPicPr>
          <p:nvPr userDrawn="1"/>
        </p:nvPicPr>
        <p:blipFill>
          <a:blip r:embed="rId2"/>
          <a:stretch>
            <a:fillRect/>
          </a:stretch>
        </p:blipFill>
        <p:spPr>
          <a:xfrm>
            <a:off x="10515600" y="274967"/>
            <a:ext cx="1351694" cy="420329"/>
          </a:xfrm>
          <a:prstGeom prst="rect">
            <a:avLst/>
          </a:prstGeom>
        </p:spPr>
      </p:pic>
    </p:spTree>
    <p:extLst>
      <p:ext uri="{BB962C8B-B14F-4D97-AF65-F5344CB8AC3E}">
        <p14:creationId xmlns:p14="http://schemas.microsoft.com/office/powerpoint/2010/main" val="2808449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_Subtitle">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7AD9D-CD14-4D3A-91DD-9F07625994BA}"/>
              </a:ext>
            </a:extLst>
          </p:cNvPr>
          <p:cNvSpPr>
            <a:spLocks noGrp="1"/>
          </p:cNvSpPr>
          <p:nvPr>
            <p:ph type="ctrTitle" hasCustomPrompt="1"/>
          </p:nvPr>
        </p:nvSpPr>
        <p:spPr>
          <a:xfrm>
            <a:off x="524627" y="1668947"/>
            <a:ext cx="7744408" cy="1938992"/>
          </a:xfrm>
        </p:spPr>
        <p:txBody>
          <a:bodyPr anchor="b">
            <a:normAutofit/>
          </a:bodyPr>
          <a:lstStyle>
            <a:lvl1pPr algn="l">
              <a:defRPr sz="4400" b="1">
                <a:solidFill>
                  <a:schemeClr val="bg1"/>
                </a:solidFill>
              </a:defRPr>
            </a:lvl1pPr>
          </a:lstStyle>
          <a:p>
            <a:r>
              <a:rPr lang="en-US" dirty="0"/>
              <a:t>New Session</a:t>
            </a:r>
          </a:p>
        </p:txBody>
      </p:sp>
    </p:spTree>
    <p:extLst>
      <p:ext uri="{BB962C8B-B14F-4D97-AF65-F5344CB8AC3E}">
        <p14:creationId xmlns:p14="http://schemas.microsoft.com/office/powerpoint/2010/main" val="8524973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_Subtitle">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7AD9D-CD14-4D3A-91DD-9F07625994BA}"/>
              </a:ext>
            </a:extLst>
          </p:cNvPr>
          <p:cNvSpPr>
            <a:spLocks noGrp="1"/>
          </p:cNvSpPr>
          <p:nvPr>
            <p:ph type="ctrTitle" hasCustomPrompt="1"/>
          </p:nvPr>
        </p:nvSpPr>
        <p:spPr>
          <a:xfrm>
            <a:off x="793569" y="3068348"/>
            <a:ext cx="4630078" cy="721304"/>
          </a:xfrm>
        </p:spPr>
        <p:txBody>
          <a:bodyPr anchor="b">
            <a:normAutofit/>
          </a:bodyPr>
          <a:lstStyle>
            <a:lvl1pPr algn="l">
              <a:defRPr sz="4400" b="1">
                <a:solidFill>
                  <a:schemeClr val="bg1"/>
                </a:solidFill>
              </a:defRPr>
            </a:lvl1pPr>
          </a:lstStyle>
          <a:p>
            <a:r>
              <a:rPr lang="en-US" dirty="0"/>
              <a:t>New Session</a:t>
            </a:r>
          </a:p>
        </p:txBody>
      </p:sp>
      <p:pic>
        <p:nvPicPr>
          <p:cNvPr id="3" name="Graphic 2">
            <a:extLst>
              <a:ext uri="{FF2B5EF4-FFF2-40B4-BE49-F238E27FC236}">
                <a16:creationId xmlns:a16="http://schemas.microsoft.com/office/drawing/2014/main" id="{0231CF55-C764-455B-A4A6-07333BFC925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035183" y="1487962"/>
            <a:ext cx="3114516" cy="3882076"/>
          </a:xfrm>
          <a:prstGeom prst="rect">
            <a:avLst/>
          </a:prstGeom>
        </p:spPr>
      </p:pic>
    </p:spTree>
    <p:extLst>
      <p:ext uri="{BB962C8B-B14F-4D97-AF65-F5344CB8AC3E}">
        <p14:creationId xmlns:p14="http://schemas.microsoft.com/office/powerpoint/2010/main" val="29026837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ED4A6-3EEA-4E5C-8A14-7953415DC02E}"/>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1A13A472-4BE4-45A0-AA40-02457D2CD8A5}"/>
              </a:ext>
            </a:extLst>
          </p:cNvPr>
          <p:cNvSpPr>
            <a:spLocks noGrp="1"/>
          </p:cNvSpPr>
          <p:nvPr>
            <p:ph type="pic" idx="1"/>
          </p:nvPr>
        </p:nvSpPr>
        <p:spPr>
          <a:xfrm>
            <a:off x="5183188" y="457201"/>
            <a:ext cx="6172200" cy="542110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D996FED-9BF8-4026-B074-2E9C18672E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5D2F1F6-BDCB-425C-82BF-E1E23C507D2B}"/>
              </a:ext>
            </a:extLst>
          </p:cNvPr>
          <p:cNvSpPr>
            <a:spLocks noGrp="1"/>
          </p:cNvSpPr>
          <p:nvPr>
            <p:ph type="dt" sz="half" idx="10"/>
          </p:nvPr>
        </p:nvSpPr>
        <p:spPr>
          <a:xfrm>
            <a:off x="622540" y="6356350"/>
            <a:ext cx="2743200" cy="365125"/>
          </a:xfrm>
        </p:spPr>
        <p:txBody>
          <a:bodyPr/>
          <a:lstStyle/>
          <a:p>
            <a:fld id="{971F792C-5050-47EA-B81C-84DDD693374E}" type="datetimeFigureOut">
              <a:rPr lang="en-US" smtClean="0"/>
              <a:t>8/6/2020</a:t>
            </a:fld>
            <a:endParaRPr lang="en-US" dirty="0"/>
          </a:p>
        </p:txBody>
      </p:sp>
      <p:sp>
        <p:nvSpPr>
          <p:cNvPr id="6" name="Footer Placeholder 5">
            <a:extLst>
              <a:ext uri="{FF2B5EF4-FFF2-40B4-BE49-F238E27FC236}">
                <a16:creationId xmlns:a16="http://schemas.microsoft.com/office/drawing/2014/main" id="{CCF18290-14C1-429A-AE98-055C0275438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2A4A5E9-87FB-4995-8E70-70E1596BE4BA}"/>
              </a:ext>
            </a:extLst>
          </p:cNvPr>
          <p:cNvSpPr>
            <a:spLocks noGrp="1"/>
          </p:cNvSpPr>
          <p:nvPr>
            <p:ph type="sldNum" sz="quarter" idx="12"/>
          </p:nvPr>
        </p:nvSpPr>
        <p:spPr>
          <a:xfrm>
            <a:off x="8826260" y="6356350"/>
            <a:ext cx="2743200" cy="365125"/>
          </a:xfrm>
        </p:spPr>
        <p:txBody>
          <a:bodyPr/>
          <a:lstStyle/>
          <a:p>
            <a:fld id="{13842011-8708-4F1E-A0FF-EFF06C084CD1}" type="slidenum">
              <a:rPr lang="en-US" smtClean="0"/>
              <a:t>‹#›</a:t>
            </a:fld>
            <a:endParaRPr lang="en-US" dirty="0"/>
          </a:p>
        </p:txBody>
      </p:sp>
      <p:pic>
        <p:nvPicPr>
          <p:cNvPr id="8" name="Picture 7">
            <a:extLst>
              <a:ext uri="{FF2B5EF4-FFF2-40B4-BE49-F238E27FC236}">
                <a16:creationId xmlns:a16="http://schemas.microsoft.com/office/drawing/2014/main" id="{AAF1ECB8-2036-4F3E-A7B6-511710C96902}"/>
              </a:ext>
            </a:extLst>
          </p:cNvPr>
          <p:cNvPicPr>
            <a:picLocks noChangeAspect="1"/>
          </p:cNvPicPr>
          <p:nvPr userDrawn="1"/>
        </p:nvPicPr>
        <p:blipFill>
          <a:blip r:embed="rId2"/>
          <a:stretch>
            <a:fillRect/>
          </a:stretch>
        </p:blipFill>
        <p:spPr>
          <a:xfrm>
            <a:off x="10515600" y="274967"/>
            <a:ext cx="1351694" cy="420329"/>
          </a:xfrm>
          <a:prstGeom prst="rect">
            <a:avLst/>
          </a:prstGeom>
        </p:spPr>
      </p:pic>
    </p:spTree>
    <p:extLst>
      <p:ext uri="{BB962C8B-B14F-4D97-AF65-F5344CB8AC3E}">
        <p14:creationId xmlns:p14="http://schemas.microsoft.com/office/powerpoint/2010/main" val="2419451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rue Blank">
    <p:bg>
      <p:bgPr>
        <a:solidFill>
          <a:srgbClr val="002C55"/>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A83E289-5805-4C95-BE05-9D51F613AEF4}"/>
              </a:ext>
            </a:extLst>
          </p:cNvPr>
          <p:cNvGrpSpPr/>
          <p:nvPr userDrawn="1"/>
        </p:nvGrpSpPr>
        <p:grpSpPr>
          <a:xfrm>
            <a:off x="9492527" y="265740"/>
            <a:ext cx="2270367" cy="523220"/>
            <a:chOff x="6063347" y="173620"/>
            <a:chExt cx="1477946" cy="340557"/>
          </a:xfrm>
        </p:grpSpPr>
        <p:sp>
          <p:nvSpPr>
            <p:cNvPr id="4" name="TextBox 3">
              <a:extLst>
                <a:ext uri="{FF2B5EF4-FFF2-40B4-BE49-F238E27FC236}">
                  <a16:creationId xmlns:a16="http://schemas.microsoft.com/office/drawing/2014/main" id="{BB02E830-FA3F-40D1-AC2B-17DCEA8CF70C}"/>
                </a:ext>
              </a:extLst>
            </p:cNvPr>
            <p:cNvSpPr txBox="1"/>
            <p:nvPr/>
          </p:nvSpPr>
          <p:spPr>
            <a:xfrm>
              <a:off x="6094672" y="173620"/>
              <a:ext cx="1446621" cy="340557"/>
            </a:xfrm>
            <a:prstGeom prst="rect">
              <a:avLst/>
            </a:prstGeom>
            <a:noFill/>
          </p:spPr>
          <p:txBody>
            <a:bodyPr wrap="square" rtlCol="0">
              <a:spAutoFit/>
            </a:bodyPr>
            <a:lstStyle/>
            <a:p>
              <a:r>
                <a:rPr lang="en-US" sz="1400" dirty="0">
                  <a:solidFill>
                    <a:schemeClr val="bg1"/>
                  </a:solidFill>
                  <a:latin typeface="Avenir Next LT Pro" panose="020B0604020202020204" pitchFamily="34" charset="0"/>
                </a:rPr>
                <a:t>NATIONAL</a:t>
              </a:r>
              <a:br>
                <a:rPr lang="en-US" sz="1400" dirty="0">
                  <a:solidFill>
                    <a:schemeClr val="bg1"/>
                  </a:solidFill>
                  <a:latin typeface="Avenir Next LT Pro" panose="020B0604020202020204" pitchFamily="34" charset="0"/>
                </a:rPr>
              </a:br>
              <a:r>
                <a:rPr lang="en-US" sz="1400" dirty="0">
                  <a:solidFill>
                    <a:schemeClr val="bg1"/>
                  </a:solidFill>
                  <a:latin typeface="Avenir Next LT Pro" panose="020B0604020202020204" pitchFamily="34" charset="0"/>
                </a:rPr>
                <a:t>SECURITY SERVICES</a:t>
              </a:r>
            </a:p>
          </p:txBody>
        </p:sp>
        <p:cxnSp>
          <p:nvCxnSpPr>
            <p:cNvPr id="5" name="Straight Connector 4">
              <a:extLst>
                <a:ext uri="{FF2B5EF4-FFF2-40B4-BE49-F238E27FC236}">
                  <a16:creationId xmlns:a16="http://schemas.microsoft.com/office/drawing/2014/main" id="{BABCF772-8B37-429E-9D48-A7594C20C745}"/>
                </a:ext>
              </a:extLst>
            </p:cNvPr>
            <p:cNvCxnSpPr>
              <a:cxnSpLocks/>
            </p:cNvCxnSpPr>
            <p:nvPr/>
          </p:nvCxnSpPr>
          <p:spPr>
            <a:xfrm>
              <a:off x="6063347" y="208836"/>
              <a:ext cx="0" cy="24007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6" name="Picture 5" descr="A close up of a logo&#10;&#10;Description automatically generated">
            <a:extLst>
              <a:ext uri="{FF2B5EF4-FFF2-40B4-BE49-F238E27FC236}">
                <a16:creationId xmlns:a16="http://schemas.microsoft.com/office/drawing/2014/main" id="{E5742188-CFB5-4BD2-A2EB-5AE16A4DBEC1}"/>
              </a:ext>
            </a:extLst>
          </p:cNvPr>
          <p:cNvPicPr>
            <a:picLocks noChangeAspect="1"/>
          </p:cNvPicPr>
          <p:nvPr userDrawn="1"/>
        </p:nvPicPr>
        <p:blipFill>
          <a:blip r:embed="rId2"/>
          <a:stretch>
            <a:fillRect/>
          </a:stretch>
        </p:blipFill>
        <p:spPr>
          <a:xfrm>
            <a:off x="9566524" y="6332024"/>
            <a:ext cx="2293253" cy="260236"/>
          </a:xfrm>
          <a:prstGeom prst="rect">
            <a:avLst/>
          </a:prstGeom>
        </p:spPr>
      </p:pic>
      <p:sp>
        <p:nvSpPr>
          <p:cNvPr id="7" name="Title Placeholder 7">
            <a:extLst>
              <a:ext uri="{FF2B5EF4-FFF2-40B4-BE49-F238E27FC236}">
                <a16:creationId xmlns:a16="http://schemas.microsoft.com/office/drawing/2014/main" id="{D7F743F3-60DF-44BB-85FC-A9911C9A900E}"/>
              </a:ext>
            </a:extLst>
          </p:cNvPr>
          <p:cNvSpPr>
            <a:spLocks noGrp="1"/>
          </p:cNvSpPr>
          <p:nvPr>
            <p:ph type="title"/>
          </p:nvPr>
        </p:nvSpPr>
        <p:spPr>
          <a:xfrm>
            <a:off x="838091" y="2252323"/>
            <a:ext cx="10515818" cy="1690776"/>
          </a:xfrm>
          <a:prstGeom prst="rect">
            <a:avLst/>
          </a:prstGeom>
        </p:spPr>
        <p:txBody>
          <a:bodyPr vert="horz" lIns="91440" tIns="45720" rIns="91440" bIns="45720" rtlCol="0" anchor="ctr">
            <a:noAutofit/>
          </a:bodyPr>
          <a:lstStyle>
            <a:lvl1pPr>
              <a:lnSpc>
                <a:spcPct val="100000"/>
              </a:lnSpc>
              <a:defRPr sz="5749" b="1"/>
            </a:lvl1pPr>
          </a:lstStyle>
          <a:p>
            <a:r>
              <a:rPr lang="en-US" dirty="0"/>
              <a:t>Title of presentation goes in this space</a:t>
            </a:r>
          </a:p>
        </p:txBody>
      </p:sp>
    </p:spTree>
    <p:extLst>
      <p:ext uri="{BB962C8B-B14F-4D97-AF65-F5344CB8AC3E}">
        <p14:creationId xmlns:p14="http://schemas.microsoft.com/office/powerpoint/2010/main" val="21988417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Photographic background">
    <p:bg>
      <p:bgPr>
        <a:solidFill>
          <a:srgbClr val="FFFFFF"/>
        </a:solidFill>
        <a:effectLst/>
      </p:bgPr>
    </p:bg>
    <p:spTree>
      <p:nvGrpSpPr>
        <p:cNvPr id="1" name=""/>
        <p:cNvGrpSpPr/>
        <p:nvPr/>
      </p:nvGrpSpPr>
      <p:grpSpPr>
        <a:xfrm>
          <a:off x="0" y="0"/>
          <a:ext cx="0" cy="0"/>
          <a:chOff x="0" y="0"/>
          <a:chExt cx="0" cy="0"/>
        </a:xfrm>
      </p:grpSpPr>
      <p:sp>
        <p:nvSpPr>
          <p:cNvPr id="9" name="Picture Placeholder 4"/>
          <p:cNvSpPr>
            <a:spLocks noGrp="1"/>
          </p:cNvSpPr>
          <p:nvPr>
            <p:ph type="pic" sz="quarter" idx="21"/>
          </p:nvPr>
        </p:nvSpPr>
        <p:spPr>
          <a:xfrm>
            <a:off x="0" y="0"/>
            <a:ext cx="12192000" cy="6858000"/>
          </a:xfrm>
          <a:prstGeom prst="rect">
            <a:avLst/>
          </a:prstGeom>
          <a:solidFill>
            <a:schemeClr val="bg1">
              <a:lumMod val="50000"/>
            </a:schemeClr>
          </a:solidFill>
        </p:spPr>
        <p:txBody>
          <a:bodyPr tIns="3383280"/>
          <a:lstStyle>
            <a:lvl1pPr marL="0" indent="0" algn="ctr">
              <a:buNone/>
              <a:defRPr sz="1200" b="1" baseline="0">
                <a:gradFill>
                  <a:gsLst>
                    <a:gs pos="2419">
                      <a:schemeClr val="bg1"/>
                    </a:gs>
                    <a:gs pos="8000">
                      <a:schemeClr val="bg1"/>
                    </a:gs>
                  </a:gsLst>
                  <a:lin ang="5400000" scaled="0"/>
                </a:gradFill>
                <a:latin typeface="Arial" panose="020B0604020202020204" pitchFamily="34" charset="0"/>
                <a:cs typeface="Arial" panose="020B0604020202020204" pitchFamily="34" charset="0"/>
              </a:defRPr>
            </a:lvl1pPr>
          </a:lstStyle>
          <a:p>
            <a:pPr marL="0" lvl="0" indent="0" algn="ctr">
              <a:buNone/>
            </a:pPr>
            <a:r>
              <a:rPr lang="en-US"/>
              <a:t>Click icon to add picture</a:t>
            </a:r>
          </a:p>
        </p:txBody>
      </p:sp>
      <p:sp>
        <p:nvSpPr>
          <p:cNvPr id="7" name="Slide Number Placeholder 5"/>
          <p:cNvSpPr>
            <a:spLocks noGrp="1"/>
          </p:cNvSpPr>
          <p:nvPr>
            <p:ph type="sldNum" sz="quarter" idx="12"/>
          </p:nvPr>
        </p:nvSpPr>
        <p:spPr>
          <a:xfrm>
            <a:off x="11377781" y="6451452"/>
            <a:ext cx="431079" cy="268224"/>
          </a:xfrm>
          <a:prstGeom prst="rect">
            <a:avLst/>
          </a:prstGeom>
        </p:spPr>
        <p:txBody>
          <a:bodyPr lIns="0" tIns="0" rIns="0" bIns="0"/>
          <a:lstStyle>
            <a:lvl1pPr algn="r">
              <a:defRPr sz="800">
                <a:gradFill>
                  <a:gsLst>
                    <a:gs pos="7258">
                      <a:schemeClr val="bg1"/>
                    </a:gs>
                    <a:gs pos="19000">
                      <a:schemeClr val="bg1"/>
                    </a:gs>
                  </a:gsLst>
                  <a:lin ang="5400000" scaled="1"/>
                </a:gradFill>
                <a:latin typeface="Arial" panose="020B0604020202020204" pitchFamily="34" charset="0"/>
                <a:ea typeface="Roboto Light" panose="02000000000000000000" pitchFamily="2" charset="0"/>
                <a:cs typeface="Arial" panose="020B0604020202020204" pitchFamily="34" charset="0"/>
              </a:defRPr>
            </a:lvl1pPr>
          </a:lstStyle>
          <a:p>
            <a:fld id="{13842011-8708-4F1E-A0FF-EFF06C084CD1}" type="slidenum">
              <a:rPr lang="en-US" smtClean="0"/>
              <a:t>‹#›</a:t>
            </a:fld>
            <a:endParaRPr lang="en-US" dirty="0"/>
          </a:p>
        </p:txBody>
      </p:sp>
    </p:spTree>
    <p:extLst>
      <p:ext uri="{BB962C8B-B14F-4D97-AF65-F5344CB8AC3E}">
        <p14:creationId xmlns:p14="http://schemas.microsoft.com/office/powerpoint/2010/main" val="36047811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 Portfolio">
    <p:bg>
      <p:bgPr>
        <a:solidFill>
          <a:srgbClr val="FFFFFF"/>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7" hasCustomPrompt="1"/>
          </p:nvPr>
        </p:nvSpPr>
        <p:spPr>
          <a:xfrm>
            <a:off x="4426129" y="2029450"/>
            <a:ext cx="3339742" cy="2617195"/>
          </a:xfrm>
          <a:solidFill>
            <a:schemeClr val="bg1">
              <a:lumMod val="50000"/>
            </a:schemeClr>
          </a:solidFill>
        </p:spPr>
        <p:txBody>
          <a:bodyPr vert="horz" wrap="square" lIns="0" tIns="2286000" rIns="0" bIns="45720" rtlCol="0">
            <a:noAutofit/>
          </a:bodyPr>
          <a:lstStyle>
            <a:lvl1pPr>
              <a:defRPr lang="en-US" sz="1200" b="1">
                <a:gradFill>
                  <a:gsLst>
                    <a:gs pos="2419">
                      <a:schemeClr val="bg1"/>
                    </a:gs>
                    <a:gs pos="8000">
                      <a:schemeClr val="bg1"/>
                    </a:gs>
                  </a:gsLst>
                  <a:lin ang="5400000" scaled="0"/>
                </a:gradFill>
              </a:defRPr>
            </a:lvl1pPr>
          </a:lstStyle>
          <a:p>
            <a:pPr marL="0" lvl="0" indent="0" algn="ctr">
              <a:buNone/>
            </a:pPr>
            <a:r>
              <a:rPr lang="en-US"/>
              <a:t>Click to add picture</a:t>
            </a:r>
          </a:p>
        </p:txBody>
      </p:sp>
      <p:sp>
        <p:nvSpPr>
          <p:cNvPr id="9" name="Picture Placeholder 2"/>
          <p:cNvSpPr>
            <a:spLocks noGrp="1"/>
          </p:cNvSpPr>
          <p:nvPr>
            <p:ph type="pic" sz="quarter" idx="18" hasCustomPrompt="1"/>
          </p:nvPr>
        </p:nvSpPr>
        <p:spPr>
          <a:xfrm>
            <a:off x="8221092" y="2029449"/>
            <a:ext cx="3339742" cy="2617195"/>
          </a:xfrm>
          <a:solidFill>
            <a:schemeClr val="bg1">
              <a:lumMod val="50000"/>
            </a:schemeClr>
          </a:solidFill>
        </p:spPr>
        <p:txBody>
          <a:bodyPr vert="horz" wrap="square" lIns="0" tIns="2286000" rIns="0" bIns="45720" rtlCol="0">
            <a:noAutofit/>
          </a:bodyPr>
          <a:lstStyle>
            <a:lvl1pPr>
              <a:defRPr lang="en-US" sz="1200" b="1">
                <a:gradFill>
                  <a:gsLst>
                    <a:gs pos="2419">
                      <a:schemeClr val="bg1"/>
                    </a:gs>
                    <a:gs pos="8000">
                      <a:schemeClr val="bg1"/>
                    </a:gs>
                  </a:gsLst>
                  <a:lin ang="5400000" scaled="0"/>
                </a:gradFill>
              </a:defRPr>
            </a:lvl1pPr>
          </a:lstStyle>
          <a:p>
            <a:pPr marL="0" lvl="0" indent="0" algn="ctr">
              <a:buNone/>
            </a:pPr>
            <a:r>
              <a:rPr lang="en-US"/>
              <a:t>Click to add picture</a:t>
            </a:r>
          </a:p>
        </p:txBody>
      </p:sp>
      <p:sp>
        <p:nvSpPr>
          <p:cNvPr id="4" name="Picture Placeholder 3">
            <a:extLst>
              <a:ext uri="{FF2B5EF4-FFF2-40B4-BE49-F238E27FC236}">
                <a16:creationId xmlns:a16="http://schemas.microsoft.com/office/drawing/2014/main" id="{A9ECAC86-F4C1-4E0C-89E5-890E22609B32}"/>
              </a:ext>
            </a:extLst>
          </p:cNvPr>
          <p:cNvSpPr>
            <a:spLocks noGrp="1"/>
          </p:cNvSpPr>
          <p:nvPr>
            <p:ph type="pic" sz="quarter" idx="19"/>
          </p:nvPr>
        </p:nvSpPr>
        <p:spPr>
          <a:xfrm>
            <a:off x="631166" y="2029450"/>
            <a:ext cx="3339741" cy="2617195"/>
          </a:xfrm>
        </p:spPr>
        <p:txBody>
          <a:bodyPr/>
          <a:lstStyle/>
          <a:p>
            <a:r>
              <a:rPr lang="en-US"/>
              <a:t>Click icon to add picture</a:t>
            </a:r>
          </a:p>
        </p:txBody>
      </p:sp>
      <p:sp>
        <p:nvSpPr>
          <p:cNvPr id="14" name="Title 1">
            <a:extLst>
              <a:ext uri="{FF2B5EF4-FFF2-40B4-BE49-F238E27FC236}">
                <a16:creationId xmlns:a16="http://schemas.microsoft.com/office/drawing/2014/main" id="{C815965A-C3C9-418D-8283-35D77C740950}"/>
              </a:ext>
            </a:extLst>
          </p:cNvPr>
          <p:cNvSpPr>
            <a:spLocks noGrp="1"/>
          </p:cNvSpPr>
          <p:nvPr>
            <p:ph type="title" hasCustomPrompt="1"/>
          </p:nvPr>
        </p:nvSpPr>
        <p:spPr>
          <a:xfrm>
            <a:off x="538123" y="148301"/>
            <a:ext cx="9235142" cy="842302"/>
          </a:xfrm>
        </p:spPr>
        <p:txBody>
          <a:bodyPr/>
          <a:lstStyle/>
          <a:p>
            <a:r>
              <a:rPr lang="en-US" dirty="0"/>
              <a:t>Click To Edit Master Title Style</a:t>
            </a:r>
          </a:p>
        </p:txBody>
      </p:sp>
      <p:sp>
        <p:nvSpPr>
          <p:cNvPr id="15" name="Date Placeholder 4">
            <a:extLst>
              <a:ext uri="{FF2B5EF4-FFF2-40B4-BE49-F238E27FC236}">
                <a16:creationId xmlns:a16="http://schemas.microsoft.com/office/drawing/2014/main" id="{80AB1499-ACB3-441C-9322-3354B43D96CF}"/>
              </a:ext>
            </a:extLst>
          </p:cNvPr>
          <p:cNvSpPr>
            <a:spLocks noGrp="1"/>
          </p:cNvSpPr>
          <p:nvPr>
            <p:ph type="dt" sz="half" idx="10"/>
          </p:nvPr>
        </p:nvSpPr>
        <p:spPr>
          <a:xfrm>
            <a:off x="5558689" y="6323162"/>
            <a:ext cx="931758" cy="365125"/>
          </a:xfrm>
        </p:spPr>
        <p:txBody>
          <a:bodyPr/>
          <a:lstStyle/>
          <a:p>
            <a:fld id="{971F792C-5050-47EA-B81C-84DDD693374E}" type="datetimeFigureOut">
              <a:rPr lang="en-US" smtClean="0"/>
              <a:t>8/6/2020</a:t>
            </a:fld>
            <a:endParaRPr lang="en-US" dirty="0"/>
          </a:p>
        </p:txBody>
      </p:sp>
      <p:pic>
        <p:nvPicPr>
          <p:cNvPr id="16" name="Picture 15">
            <a:extLst>
              <a:ext uri="{FF2B5EF4-FFF2-40B4-BE49-F238E27FC236}">
                <a16:creationId xmlns:a16="http://schemas.microsoft.com/office/drawing/2014/main" id="{1A61D849-2C77-402E-87B1-168BA6BCD339}"/>
              </a:ext>
            </a:extLst>
          </p:cNvPr>
          <p:cNvPicPr>
            <a:picLocks noChangeAspect="1"/>
          </p:cNvPicPr>
          <p:nvPr userDrawn="1"/>
        </p:nvPicPr>
        <p:blipFill>
          <a:blip r:embed="rId2"/>
          <a:stretch>
            <a:fillRect/>
          </a:stretch>
        </p:blipFill>
        <p:spPr>
          <a:xfrm>
            <a:off x="10515600" y="274967"/>
            <a:ext cx="1351694" cy="420329"/>
          </a:xfrm>
          <a:prstGeom prst="rect">
            <a:avLst/>
          </a:prstGeom>
        </p:spPr>
      </p:pic>
      <p:pic>
        <p:nvPicPr>
          <p:cNvPr id="17" name="Picture 16">
            <a:extLst>
              <a:ext uri="{FF2B5EF4-FFF2-40B4-BE49-F238E27FC236}">
                <a16:creationId xmlns:a16="http://schemas.microsoft.com/office/drawing/2014/main" id="{842AB461-BC68-44C3-A855-2A2BD369B3C3}"/>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572066" y="6323162"/>
            <a:ext cx="2295228" cy="259871"/>
          </a:xfrm>
          <a:prstGeom prst="rect">
            <a:avLst/>
          </a:prstGeom>
        </p:spPr>
      </p:pic>
      <p:sp>
        <p:nvSpPr>
          <p:cNvPr id="18" name="Slide Number Placeholder 8">
            <a:extLst>
              <a:ext uri="{FF2B5EF4-FFF2-40B4-BE49-F238E27FC236}">
                <a16:creationId xmlns:a16="http://schemas.microsoft.com/office/drawing/2014/main" id="{05270812-D3C0-4C6E-B2DE-D0385B7B6A91}"/>
              </a:ext>
            </a:extLst>
          </p:cNvPr>
          <p:cNvSpPr txBox="1">
            <a:spLocks/>
          </p:cNvSpPr>
          <p:nvPr userDrawn="1"/>
        </p:nvSpPr>
        <p:spPr>
          <a:xfrm>
            <a:off x="324706" y="6270535"/>
            <a:ext cx="8119212" cy="365125"/>
          </a:xfrm>
          <a:prstGeom prst="rect">
            <a:avLst/>
          </a:prstGeom>
        </p:spPr>
        <p:txBody>
          <a:bodyPr vert="horz" lIns="91440" tIns="45720" rIns="91440" bIns="45720" rtlCol="0" anchor="b" anchorCtr="0"/>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8B385D-DF67-E241-B0BF-76B80A8E743B}" type="slidenum">
              <a:rPr lang="en-US" smtClean="0"/>
              <a:pPr/>
              <a:t>‹#›</a:t>
            </a:fld>
            <a:r>
              <a:rPr lang="en-US" dirty="0"/>
              <a:t>  |   Copyright © 2020 Kaiser Foundation Health Plan, Inc.</a:t>
            </a:r>
          </a:p>
        </p:txBody>
      </p:sp>
      <p:pic>
        <p:nvPicPr>
          <p:cNvPr id="22" name="Graphic 21">
            <a:extLst>
              <a:ext uri="{FF2B5EF4-FFF2-40B4-BE49-F238E27FC236}">
                <a16:creationId xmlns:a16="http://schemas.microsoft.com/office/drawing/2014/main" id="{BBEF18E7-14B0-478F-825C-202FD6F0BA4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888070" y="169614"/>
            <a:ext cx="512724" cy="642711"/>
          </a:xfrm>
          <a:prstGeom prst="rect">
            <a:avLst/>
          </a:prstGeom>
        </p:spPr>
      </p:pic>
    </p:spTree>
    <p:extLst>
      <p:ext uri="{BB962C8B-B14F-4D97-AF65-F5344CB8AC3E}">
        <p14:creationId xmlns:p14="http://schemas.microsoft.com/office/powerpoint/2010/main" val="29406127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4" name="Content Placeholder 2">
            <a:extLst>
              <a:ext uri="{FF2B5EF4-FFF2-40B4-BE49-F238E27FC236}">
                <a16:creationId xmlns:a16="http://schemas.microsoft.com/office/drawing/2014/main" id="{53D11786-8955-4731-B1F8-FD356ACA7C81}"/>
              </a:ext>
            </a:extLst>
          </p:cNvPr>
          <p:cNvSpPr>
            <a:spLocks noGrp="1"/>
          </p:cNvSpPr>
          <p:nvPr>
            <p:ph sz="half" idx="1"/>
          </p:nvPr>
        </p:nvSpPr>
        <p:spPr>
          <a:xfrm>
            <a:off x="631166" y="1618591"/>
            <a:ext cx="5181600" cy="4351338"/>
          </a:xfrm>
        </p:spPr>
        <p:txBody>
          <a:bodyPr/>
          <a:lstStyle>
            <a:lvl1pPr marL="0" indent="0">
              <a:buNone/>
              <a:defRPr/>
            </a:lvl1pPr>
          </a:lstStyle>
          <a:p>
            <a:pPr lvl="0"/>
            <a:r>
              <a:rPr lang="en-US"/>
              <a:t>Click to edit Master text styles</a:t>
            </a:r>
          </a:p>
        </p:txBody>
      </p:sp>
      <p:sp>
        <p:nvSpPr>
          <p:cNvPr id="25" name="Media Placeholder 8">
            <a:extLst>
              <a:ext uri="{FF2B5EF4-FFF2-40B4-BE49-F238E27FC236}">
                <a16:creationId xmlns:a16="http://schemas.microsoft.com/office/drawing/2014/main" id="{2DA04A92-872E-4EC2-8127-973BD2DDD226}"/>
              </a:ext>
            </a:extLst>
          </p:cNvPr>
          <p:cNvSpPr>
            <a:spLocks noGrp="1"/>
          </p:cNvSpPr>
          <p:nvPr>
            <p:ph type="media" sz="quarter" idx="10" hasCustomPrompt="1"/>
          </p:nvPr>
        </p:nvSpPr>
        <p:spPr>
          <a:xfrm>
            <a:off x="6180138" y="1618591"/>
            <a:ext cx="5173662" cy="4351338"/>
          </a:xfrm>
        </p:spPr>
        <p:txBody>
          <a:bodyPr>
            <a:normAutofit/>
          </a:bodyPr>
          <a:lstStyle>
            <a:lvl1pPr>
              <a:defRPr sz="2000">
                <a:solidFill>
                  <a:schemeClr val="bg2">
                    <a:lumMod val="50000"/>
                  </a:schemeClr>
                </a:solidFill>
              </a:defRPr>
            </a:lvl1pPr>
          </a:lstStyle>
          <a:p>
            <a:r>
              <a:rPr lang="en-US"/>
              <a:t>Insert Movie</a:t>
            </a:r>
          </a:p>
        </p:txBody>
      </p:sp>
      <p:sp>
        <p:nvSpPr>
          <p:cNvPr id="26" name="Title 1">
            <a:extLst>
              <a:ext uri="{FF2B5EF4-FFF2-40B4-BE49-F238E27FC236}">
                <a16:creationId xmlns:a16="http://schemas.microsoft.com/office/drawing/2014/main" id="{A67BF2F3-FBBB-46B5-B61B-CB09A95389EF}"/>
              </a:ext>
            </a:extLst>
          </p:cNvPr>
          <p:cNvSpPr>
            <a:spLocks noGrp="1"/>
          </p:cNvSpPr>
          <p:nvPr>
            <p:ph type="title" hasCustomPrompt="1"/>
          </p:nvPr>
        </p:nvSpPr>
        <p:spPr>
          <a:xfrm>
            <a:off x="538123" y="148301"/>
            <a:ext cx="9235142" cy="842302"/>
          </a:xfrm>
        </p:spPr>
        <p:txBody>
          <a:bodyPr/>
          <a:lstStyle/>
          <a:p>
            <a:r>
              <a:rPr lang="en-US" dirty="0"/>
              <a:t>Click To Edit Master Title Style</a:t>
            </a:r>
          </a:p>
        </p:txBody>
      </p:sp>
      <p:sp>
        <p:nvSpPr>
          <p:cNvPr id="27" name="Date Placeholder 4">
            <a:extLst>
              <a:ext uri="{FF2B5EF4-FFF2-40B4-BE49-F238E27FC236}">
                <a16:creationId xmlns:a16="http://schemas.microsoft.com/office/drawing/2014/main" id="{5F8668B6-BC67-45B6-8323-62D405AC33AB}"/>
              </a:ext>
            </a:extLst>
          </p:cNvPr>
          <p:cNvSpPr>
            <a:spLocks noGrp="1"/>
          </p:cNvSpPr>
          <p:nvPr>
            <p:ph type="dt" sz="half" idx="11"/>
          </p:nvPr>
        </p:nvSpPr>
        <p:spPr>
          <a:xfrm>
            <a:off x="5558689" y="6323162"/>
            <a:ext cx="931758" cy="365125"/>
          </a:xfrm>
        </p:spPr>
        <p:txBody>
          <a:bodyPr/>
          <a:lstStyle/>
          <a:p>
            <a:fld id="{971F792C-5050-47EA-B81C-84DDD693374E}" type="datetimeFigureOut">
              <a:rPr lang="en-US" smtClean="0"/>
              <a:t>8/6/2020</a:t>
            </a:fld>
            <a:endParaRPr lang="en-US" dirty="0"/>
          </a:p>
        </p:txBody>
      </p:sp>
      <p:pic>
        <p:nvPicPr>
          <p:cNvPr id="29" name="Picture 28">
            <a:extLst>
              <a:ext uri="{FF2B5EF4-FFF2-40B4-BE49-F238E27FC236}">
                <a16:creationId xmlns:a16="http://schemas.microsoft.com/office/drawing/2014/main" id="{2C1EF505-73B7-4D33-A733-A474BA9F3A4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572066" y="6323162"/>
            <a:ext cx="2295228" cy="259871"/>
          </a:xfrm>
          <a:prstGeom prst="rect">
            <a:avLst/>
          </a:prstGeom>
        </p:spPr>
      </p:pic>
      <p:sp>
        <p:nvSpPr>
          <p:cNvPr id="30" name="Slide Number Placeholder 8">
            <a:extLst>
              <a:ext uri="{FF2B5EF4-FFF2-40B4-BE49-F238E27FC236}">
                <a16:creationId xmlns:a16="http://schemas.microsoft.com/office/drawing/2014/main" id="{8432EBC6-C2CD-4187-A755-8001407567E4}"/>
              </a:ext>
            </a:extLst>
          </p:cNvPr>
          <p:cNvSpPr txBox="1">
            <a:spLocks/>
          </p:cNvSpPr>
          <p:nvPr userDrawn="1"/>
        </p:nvSpPr>
        <p:spPr>
          <a:xfrm>
            <a:off x="324706" y="6270535"/>
            <a:ext cx="8119212" cy="365125"/>
          </a:xfrm>
          <a:prstGeom prst="rect">
            <a:avLst/>
          </a:prstGeom>
        </p:spPr>
        <p:txBody>
          <a:bodyPr vert="horz" lIns="91440" tIns="45720" rIns="91440" bIns="45720" rtlCol="0" anchor="b" anchorCtr="0"/>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8B385D-DF67-E241-B0BF-76B80A8E743B}" type="slidenum">
              <a:rPr lang="en-US" smtClean="0"/>
              <a:pPr/>
              <a:t>‹#›</a:t>
            </a:fld>
            <a:r>
              <a:rPr lang="en-US" dirty="0"/>
              <a:t>  |   Copyright © 2020 Kaiser Foundation Health Plan, Inc.</a:t>
            </a:r>
          </a:p>
        </p:txBody>
      </p:sp>
      <p:pic>
        <p:nvPicPr>
          <p:cNvPr id="31" name="Graphic 30">
            <a:extLst>
              <a:ext uri="{FF2B5EF4-FFF2-40B4-BE49-F238E27FC236}">
                <a16:creationId xmlns:a16="http://schemas.microsoft.com/office/drawing/2014/main" id="{DFE9AEE9-EE7E-4031-8881-96926A78EA3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097438" y="347892"/>
            <a:ext cx="512724" cy="642711"/>
          </a:xfrm>
          <a:prstGeom prst="rect">
            <a:avLst/>
          </a:prstGeom>
        </p:spPr>
      </p:pic>
    </p:spTree>
    <p:extLst>
      <p:ext uri="{BB962C8B-B14F-4D97-AF65-F5344CB8AC3E}">
        <p14:creationId xmlns:p14="http://schemas.microsoft.com/office/powerpoint/2010/main" val="25401853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6990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130EB4C9-7B30-4628-9955-0B23B201CCF9}"/>
              </a:ext>
            </a:extLst>
          </p:cNvPr>
          <p:cNvSpPr txBox="1">
            <a:spLocks/>
          </p:cNvSpPr>
          <p:nvPr userDrawn="1"/>
        </p:nvSpPr>
        <p:spPr>
          <a:xfrm>
            <a:off x="538123" y="148301"/>
            <a:ext cx="9235142" cy="8423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strike="noStrike" kern="1200">
                <a:solidFill>
                  <a:schemeClr val="accent2"/>
                </a:solidFill>
                <a:latin typeface="+mj-lt"/>
                <a:ea typeface="+mj-ea"/>
                <a:cs typeface="+mj-cs"/>
              </a:defRPr>
            </a:lvl1pPr>
          </a:lstStyle>
          <a:p>
            <a:r>
              <a:rPr lang="en-US"/>
              <a:t>Click To Edit Master Title Style</a:t>
            </a:r>
            <a:endParaRPr lang="en-US" dirty="0"/>
          </a:p>
        </p:txBody>
      </p:sp>
      <p:sp>
        <p:nvSpPr>
          <p:cNvPr id="11" name="Date Placeholder 4">
            <a:extLst>
              <a:ext uri="{FF2B5EF4-FFF2-40B4-BE49-F238E27FC236}">
                <a16:creationId xmlns:a16="http://schemas.microsoft.com/office/drawing/2014/main" id="{0F8E683C-529B-46B6-9738-C944E2978145}"/>
              </a:ext>
            </a:extLst>
          </p:cNvPr>
          <p:cNvSpPr>
            <a:spLocks noGrp="1"/>
          </p:cNvSpPr>
          <p:nvPr>
            <p:ph type="dt" sz="half" idx="10"/>
          </p:nvPr>
        </p:nvSpPr>
        <p:spPr>
          <a:xfrm>
            <a:off x="5558689" y="6323162"/>
            <a:ext cx="931758" cy="365125"/>
          </a:xfrm>
        </p:spPr>
        <p:txBody>
          <a:bodyPr/>
          <a:lstStyle/>
          <a:p>
            <a:fld id="{971F792C-5050-47EA-B81C-84DDD693374E}" type="datetimeFigureOut">
              <a:rPr lang="en-US" smtClean="0"/>
              <a:t>8/6/2020</a:t>
            </a:fld>
            <a:endParaRPr lang="en-US" dirty="0"/>
          </a:p>
        </p:txBody>
      </p:sp>
      <p:pic>
        <p:nvPicPr>
          <p:cNvPr id="12" name="Picture 11">
            <a:extLst>
              <a:ext uri="{FF2B5EF4-FFF2-40B4-BE49-F238E27FC236}">
                <a16:creationId xmlns:a16="http://schemas.microsoft.com/office/drawing/2014/main" id="{39F8E480-445A-4F52-AF3B-B11045CC8AFE}"/>
              </a:ext>
            </a:extLst>
          </p:cNvPr>
          <p:cNvPicPr>
            <a:picLocks noChangeAspect="1"/>
          </p:cNvPicPr>
          <p:nvPr userDrawn="1"/>
        </p:nvPicPr>
        <p:blipFill>
          <a:blip r:embed="rId2"/>
          <a:stretch>
            <a:fillRect/>
          </a:stretch>
        </p:blipFill>
        <p:spPr>
          <a:xfrm>
            <a:off x="10515600" y="274967"/>
            <a:ext cx="1351694" cy="420329"/>
          </a:xfrm>
          <a:prstGeom prst="rect">
            <a:avLst/>
          </a:prstGeom>
        </p:spPr>
      </p:pic>
      <p:pic>
        <p:nvPicPr>
          <p:cNvPr id="13" name="Picture 12">
            <a:extLst>
              <a:ext uri="{FF2B5EF4-FFF2-40B4-BE49-F238E27FC236}">
                <a16:creationId xmlns:a16="http://schemas.microsoft.com/office/drawing/2014/main" id="{709F411E-7BA4-49D3-88E7-A678D00D3E3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572066" y="6323162"/>
            <a:ext cx="2295228" cy="259871"/>
          </a:xfrm>
          <a:prstGeom prst="rect">
            <a:avLst/>
          </a:prstGeom>
        </p:spPr>
      </p:pic>
      <p:sp>
        <p:nvSpPr>
          <p:cNvPr id="18" name="Slide Number Placeholder 8">
            <a:extLst>
              <a:ext uri="{FF2B5EF4-FFF2-40B4-BE49-F238E27FC236}">
                <a16:creationId xmlns:a16="http://schemas.microsoft.com/office/drawing/2014/main" id="{120BEBB6-B12C-4FEA-88C0-388B689DEC45}"/>
              </a:ext>
            </a:extLst>
          </p:cNvPr>
          <p:cNvSpPr txBox="1">
            <a:spLocks/>
          </p:cNvSpPr>
          <p:nvPr userDrawn="1"/>
        </p:nvSpPr>
        <p:spPr>
          <a:xfrm>
            <a:off x="324706" y="6270535"/>
            <a:ext cx="8119212" cy="365125"/>
          </a:xfrm>
          <a:prstGeom prst="rect">
            <a:avLst/>
          </a:prstGeom>
        </p:spPr>
        <p:txBody>
          <a:bodyPr vert="horz" lIns="91440" tIns="45720" rIns="91440" bIns="45720" rtlCol="0" anchor="b" anchorCtr="0"/>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8B385D-DF67-E241-B0BF-76B80A8E743B}" type="slidenum">
              <a:rPr lang="en-US" smtClean="0"/>
              <a:pPr/>
              <a:t>‹#›</a:t>
            </a:fld>
            <a:r>
              <a:rPr lang="en-US" dirty="0"/>
              <a:t>  |   Copyright © 2020 Kaiser Foundation Health Plan, Inc.</a:t>
            </a:r>
          </a:p>
        </p:txBody>
      </p:sp>
      <p:pic>
        <p:nvPicPr>
          <p:cNvPr id="19" name="Graphic 18">
            <a:extLst>
              <a:ext uri="{FF2B5EF4-FFF2-40B4-BE49-F238E27FC236}">
                <a16:creationId xmlns:a16="http://schemas.microsoft.com/office/drawing/2014/main" id="{685B2FF6-962F-470E-B6DC-E152A17379F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888070" y="169614"/>
            <a:ext cx="512724" cy="642711"/>
          </a:xfrm>
          <a:prstGeom prst="rect">
            <a:avLst/>
          </a:prstGeom>
        </p:spPr>
      </p:pic>
    </p:spTree>
    <p:extLst>
      <p:ext uri="{BB962C8B-B14F-4D97-AF65-F5344CB8AC3E}">
        <p14:creationId xmlns:p14="http://schemas.microsoft.com/office/powerpoint/2010/main" val="10664119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573EA31-E72B-4BD2-8316-A9157E0C4F55}"/>
              </a:ext>
            </a:extLst>
          </p:cNvPr>
          <p:cNvSpPr>
            <a:spLocks noGrp="1"/>
          </p:cNvSpPr>
          <p:nvPr>
            <p:ph type="title" hasCustomPrompt="1"/>
          </p:nvPr>
        </p:nvSpPr>
        <p:spPr>
          <a:xfrm>
            <a:off x="355688" y="261523"/>
            <a:ext cx="9235142" cy="842302"/>
          </a:xfrm>
        </p:spPr>
        <p:txBody>
          <a:bodyPr/>
          <a:lstStyle/>
          <a:p>
            <a:r>
              <a:rPr lang="en-US" dirty="0"/>
              <a:t>Click To Edit Master Title Style</a:t>
            </a:r>
          </a:p>
        </p:txBody>
      </p:sp>
      <p:pic>
        <p:nvPicPr>
          <p:cNvPr id="12" name="Picture 11">
            <a:extLst>
              <a:ext uri="{FF2B5EF4-FFF2-40B4-BE49-F238E27FC236}">
                <a16:creationId xmlns:a16="http://schemas.microsoft.com/office/drawing/2014/main" id="{A8ED4537-F87C-4FDA-B66F-89638518F1A0}"/>
              </a:ext>
            </a:extLst>
          </p:cNvPr>
          <p:cNvPicPr>
            <a:picLocks noChangeAspect="1"/>
          </p:cNvPicPr>
          <p:nvPr userDrawn="1"/>
        </p:nvPicPr>
        <p:blipFill>
          <a:blip r:embed="rId2"/>
          <a:stretch>
            <a:fillRect/>
          </a:stretch>
        </p:blipFill>
        <p:spPr>
          <a:xfrm>
            <a:off x="933472" y="6162704"/>
            <a:ext cx="1351694" cy="420329"/>
          </a:xfrm>
          <a:prstGeom prst="rect">
            <a:avLst/>
          </a:prstGeom>
        </p:spPr>
      </p:pic>
      <p:pic>
        <p:nvPicPr>
          <p:cNvPr id="13" name="Picture 12">
            <a:extLst>
              <a:ext uri="{FF2B5EF4-FFF2-40B4-BE49-F238E27FC236}">
                <a16:creationId xmlns:a16="http://schemas.microsoft.com/office/drawing/2014/main" id="{4B0D4171-50F2-4E40-BF49-F1E6EB3C464E}"/>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590830" y="6270535"/>
            <a:ext cx="2295228" cy="259871"/>
          </a:xfrm>
          <a:prstGeom prst="rect">
            <a:avLst/>
          </a:prstGeom>
        </p:spPr>
      </p:pic>
      <p:sp>
        <p:nvSpPr>
          <p:cNvPr id="14" name="Slide Number Placeholder 8">
            <a:extLst>
              <a:ext uri="{FF2B5EF4-FFF2-40B4-BE49-F238E27FC236}">
                <a16:creationId xmlns:a16="http://schemas.microsoft.com/office/drawing/2014/main" id="{A344B2FE-C3BA-473C-85FF-B05ABAA9B175}"/>
              </a:ext>
            </a:extLst>
          </p:cNvPr>
          <p:cNvSpPr txBox="1">
            <a:spLocks/>
          </p:cNvSpPr>
          <p:nvPr userDrawn="1"/>
        </p:nvSpPr>
        <p:spPr>
          <a:xfrm>
            <a:off x="4123633" y="6270535"/>
            <a:ext cx="3628729" cy="365125"/>
          </a:xfrm>
          <a:prstGeom prst="rect">
            <a:avLst/>
          </a:prstGeom>
        </p:spPr>
        <p:txBody>
          <a:bodyPr vert="horz" lIns="91440" tIns="45720" rIns="91440" bIns="45720" rtlCol="0" anchor="b" anchorCtr="0"/>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8B385D-DF67-E241-B0BF-76B80A8E743B}" type="slidenum">
              <a:rPr lang="en-US" smtClean="0"/>
              <a:pPr/>
              <a:t>‹#›</a:t>
            </a:fld>
            <a:r>
              <a:rPr lang="en-US" dirty="0"/>
              <a:t>  |   Copyright © 2020 Kaiser Foundation Health Plan, Inc.</a:t>
            </a:r>
          </a:p>
        </p:txBody>
      </p:sp>
      <p:pic>
        <p:nvPicPr>
          <p:cNvPr id="19" name="Graphic 18">
            <a:extLst>
              <a:ext uri="{FF2B5EF4-FFF2-40B4-BE49-F238E27FC236}">
                <a16:creationId xmlns:a16="http://schemas.microsoft.com/office/drawing/2014/main" id="{23E9F9E7-F1D3-4E48-9C41-22BB7C600B3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05942" y="6057351"/>
            <a:ext cx="512724" cy="642711"/>
          </a:xfrm>
          <a:prstGeom prst="rect">
            <a:avLst/>
          </a:prstGeom>
        </p:spPr>
      </p:pic>
    </p:spTree>
    <p:extLst>
      <p:ext uri="{BB962C8B-B14F-4D97-AF65-F5344CB8AC3E}">
        <p14:creationId xmlns:p14="http://schemas.microsoft.com/office/powerpoint/2010/main" val="30999729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ur Services - Layout 4">
    <p:spTree>
      <p:nvGrpSpPr>
        <p:cNvPr id="1" name=""/>
        <p:cNvGrpSpPr/>
        <p:nvPr/>
      </p:nvGrpSpPr>
      <p:grpSpPr>
        <a:xfrm>
          <a:off x="0" y="0"/>
          <a:ext cx="0" cy="0"/>
          <a:chOff x="0" y="0"/>
          <a:chExt cx="0" cy="0"/>
        </a:xfrm>
      </p:grpSpPr>
      <p:sp>
        <p:nvSpPr>
          <p:cNvPr id="22" name="Picture Placeholder 2"/>
          <p:cNvSpPr>
            <a:spLocks noGrp="1"/>
          </p:cNvSpPr>
          <p:nvPr>
            <p:ph type="pic" sz="quarter" idx="20"/>
          </p:nvPr>
        </p:nvSpPr>
        <p:spPr>
          <a:xfrm>
            <a:off x="7934148" y="1635335"/>
            <a:ext cx="2898437" cy="1497804"/>
          </a:xfrm>
          <a:prstGeom prst="rect">
            <a:avLst/>
          </a:prstGeom>
          <a:solidFill>
            <a:schemeClr val="bg1">
              <a:lumMod val="95000"/>
            </a:schemeClr>
          </a:solidFill>
        </p:spPr>
        <p:txBody>
          <a:bodyPr>
            <a:normAutofit/>
          </a:bodyPr>
          <a:lstStyle>
            <a:lvl1pPr>
              <a:defRPr lang="en-US">
                <a:solidFill>
                  <a:schemeClr val="tx1"/>
                </a:solidFill>
                <a:latin typeface="Raleway Light" panose="020B0403030101060003" pitchFamily="34" charset="0"/>
              </a:defRPr>
            </a:lvl1pPr>
          </a:lstStyle>
          <a:p>
            <a:pPr lvl="0"/>
            <a:r>
              <a:rPr lang="en-US"/>
              <a:t>Click icon to add picture</a:t>
            </a:r>
          </a:p>
        </p:txBody>
      </p:sp>
      <p:sp>
        <p:nvSpPr>
          <p:cNvPr id="3" name="Picture Placeholder 2"/>
          <p:cNvSpPr>
            <a:spLocks noGrp="1"/>
          </p:cNvSpPr>
          <p:nvPr>
            <p:ph type="pic" sz="quarter" idx="18"/>
          </p:nvPr>
        </p:nvSpPr>
        <p:spPr>
          <a:xfrm>
            <a:off x="1359415" y="1635335"/>
            <a:ext cx="2898437" cy="1497804"/>
          </a:xfrm>
          <a:prstGeom prst="rect">
            <a:avLst/>
          </a:prstGeom>
          <a:solidFill>
            <a:schemeClr val="bg1">
              <a:lumMod val="95000"/>
            </a:schemeClr>
          </a:solidFill>
        </p:spPr>
        <p:txBody>
          <a:bodyPr>
            <a:normAutofit/>
          </a:bodyPr>
          <a:lstStyle>
            <a:lvl1pPr>
              <a:defRPr lang="en-US">
                <a:solidFill>
                  <a:schemeClr val="tx1"/>
                </a:solidFill>
                <a:latin typeface="Raleway Light" panose="020B0403030101060003" pitchFamily="34" charset="0"/>
              </a:defRPr>
            </a:lvl1pPr>
          </a:lstStyle>
          <a:p>
            <a:pPr lvl="0"/>
            <a:r>
              <a:rPr lang="en-US"/>
              <a:t>Click icon to add picture</a:t>
            </a:r>
          </a:p>
        </p:txBody>
      </p:sp>
      <p:sp>
        <p:nvSpPr>
          <p:cNvPr id="21" name="Picture Placeholder 2"/>
          <p:cNvSpPr>
            <a:spLocks noGrp="1"/>
          </p:cNvSpPr>
          <p:nvPr>
            <p:ph type="pic" sz="quarter" idx="19"/>
          </p:nvPr>
        </p:nvSpPr>
        <p:spPr>
          <a:xfrm>
            <a:off x="4646781" y="1635335"/>
            <a:ext cx="2898437" cy="1497804"/>
          </a:xfrm>
          <a:prstGeom prst="rect">
            <a:avLst/>
          </a:prstGeom>
          <a:solidFill>
            <a:schemeClr val="bg1">
              <a:lumMod val="95000"/>
            </a:schemeClr>
          </a:solidFill>
        </p:spPr>
        <p:txBody>
          <a:bodyPr>
            <a:normAutofit/>
          </a:bodyPr>
          <a:lstStyle>
            <a:lvl1pPr>
              <a:defRPr lang="en-US">
                <a:solidFill>
                  <a:schemeClr val="tx1"/>
                </a:solidFill>
                <a:latin typeface="Raleway Light" panose="020B0403030101060003" pitchFamily="34" charset="0"/>
              </a:defRPr>
            </a:lvl1pPr>
          </a:lstStyle>
          <a:p>
            <a:pPr lvl="0"/>
            <a:r>
              <a:rPr lang="en-US"/>
              <a:t>Click icon to add picture</a:t>
            </a:r>
          </a:p>
        </p:txBody>
      </p:sp>
      <p:sp>
        <p:nvSpPr>
          <p:cNvPr id="17" name="Text Placeholder 8"/>
          <p:cNvSpPr>
            <a:spLocks noGrp="1"/>
          </p:cNvSpPr>
          <p:nvPr>
            <p:ph type="body" sz="quarter" idx="21" hasCustomPrompt="1"/>
          </p:nvPr>
        </p:nvSpPr>
        <p:spPr>
          <a:xfrm>
            <a:off x="1359415" y="3120521"/>
            <a:ext cx="2898437" cy="457200"/>
          </a:xfrm>
          <a:prstGeom prst="rect">
            <a:avLst/>
          </a:prstGeom>
          <a:solidFill>
            <a:schemeClr val="accent1"/>
          </a:solidFill>
        </p:spPr>
        <p:txBody>
          <a:bodyPr tIns="0" bIns="0" anchor="ctr" anchorCtr="0">
            <a:normAutofit/>
          </a:bodyPr>
          <a:lstStyle>
            <a:lvl1pPr marL="0" indent="0" algn="ctr">
              <a:lnSpc>
                <a:spcPct val="130000"/>
              </a:lnSpc>
              <a:spcAft>
                <a:spcPts val="1200"/>
              </a:spcAft>
              <a:buNone/>
              <a:defRPr sz="1600" baseline="0">
                <a:solidFill>
                  <a:schemeClr val="bg1"/>
                </a:solidFill>
                <a:latin typeface="+mn-lt"/>
              </a:defRPr>
            </a:lvl1pPr>
            <a:lvl2pPr marL="457086" indent="0">
              <a:buNone/>
              <a:defRPr sz="1400"/>
            </a:lvl2pPr>
            <a:lvl3pPr marL="914172" indent="0">
              <a:buNone/>
              <a:defRPr sz="1400"/>
            </a:lvl3pPr>
            <a:lvl4pPr marL="1371257" indent="0">
              <a:buNone/>
              <a:defRPr sz="1400"/>
            </a:lvl4pPr>
            <a:lvl5pPr marL="1828343" indent="0">
              <a:buNone/>
              <a:defRPr sz="1400"/>
            </a:lvl5pPr>
          </a:lstStyle>
          <a:p>
            <a:pPr lvl="0"/>
            <a:r>
              <a:rPr lang="en-US"/>
              <a:t>Some Text</a:t>
            </a:r>
          </a:p>
        </p:txBody>
      </p:sp>
      <p:sp>
        <p:nvSpPr>
          <p:cNvPr id="34" name="Text Placeholder 8"/>
          <p:cNvSpPr>
            <a:spLocks noGrp="1"/>
          </p:cNvSpPr>
          <p:nvPr>
            <p:ph type="body" sz="quarter" idx="22" hasCustomPrompt="1"/>
          </p:nvPr>
        </p:nvSpPr>
        <p:spPr>
          <a:xfrm>
            <a:off x="4646781" y="3120521"/>
            <a:ext cx="2898437" cy="457200"/>
          </a:xfrm>
          <a:prstGeom prst="rect">
            <a:avLst/>
          </a:prstGeom>
          <a:solidFill>
            <a:schemeClr val="accent2"/>
          </a:solidFill>
        </p:spPr>
        <p:txBody>
          <a:bodyPr tIns="0" bIns="0" anchor="ctr" anchorCtr="0">
            <a:normAutofit/>
          </a:bodyPr>
          <a:lstStyle>
            <a:lvl1pPr marL="0" indent="0" algn="ctr">
              <a:lnSpc>
                <a:spcPct val="130000"/>
              </a:lnSpc>
              <a:spcAft>
                <a:spcPts val="1200"/>
              </a:spcAft>
              <a:buNone/>
              <a:defRPr sz="1600" baseline="0">
                <a:solidFill>
                  <a:schemeClr val="bg1"/>
                </a:solidFill>
                <a:latin typeface="+mn-lt"/>
              </a:defRPr>
            </a:lvl1pPr>
            <a:lvl2pPr marL="457086" indent="0">
              <a:buNone/>
              <a:defRPr sz="1400"/>
            </a:lvl2pPr>
            <a:lvl3pPr marL="914172" indent="0">
              <a:buNone/>
              <a:defRPr sz="1400"/>
            </a:lvl3pPr>
            <a:lvl4pPr marL="1371257" indent="0">
              <a:buNone/>
              <a:defRPr sz="1400"/>
            </a:lvl4pPr>
            <a:lvl5pPr marL="1828343" indent="0">
              <a:buNone/>
              <a:defRPr sz="1400"/>
            </a:lvl5pPr>
          </a:lstStyle>
          <a:p>
            <a:pPr lvl="0"/>
            <a:r>
              <a:rPr lang="en-US"/>
              <a:t>Some Text</a:t>
            </a:r>
          </a:p>
        </p:txBody>
      </p:sp>
      <p:sp>
        <p:nvSpPr>
          <p:cNvPr id="35" name="Text Placeholder 8"/>
          <p:cNvSpPr>
            <a:spLocks noGrp="1"/>
          </p:cNvSpPr>
          <p:nvPr>
            <p:ph type="body" sz="quarter" idx="23" hasCustomPrompt="1"/>
          </p:nvPr>
        </p:nvSpPr>
        <p:spPr>
          <a:xfrm>
            <a:off x="7934148" y="3120521"/>
            <a:ext cx="2898437" cy="457200"/>
          </a:xfrm>
          <a:prstGeom prst="rect">
            <a:avLst/>
          </a:prstGeom>
          <a:solidFill>
            <a:schemeClr val="accent3"/>
          </a:solidFill>
        </p:spPr>
        <p:txBody>
          <a:bodyPr tIns="0" bIns="0" anchor="ctr" anchorCtr="0">
            <a:normAutofit/>
          </a:bodyPr>
          <a:lstStyle>
            <a:lvl1pPr marL="0" indent="0" algn="ctr">
              <a:lnSpc>
                <a:spcPct val="130000"/>
              </a:lnSpc>
              <a:spcAft>
                <a:spcPts val="1200"/>
              </a:spcAft>
              <a:buNone/>
              <a:defRPr sz="1600" baseline="0">
                <a:solidFill>
                  <a:schemeClr val="bg1"/>
                </a:solidFill>
                <a:latin typeface="+mn-lt"/>
              </a:defRPr>
            </a:lvl1pPr>
            <a:lvl2pPr marL="457086" indent="0">
              <a:buNone/>
              <a:defRPr sz="1400"/>
            </a:lvl2pPr>
            <a:lvl3pPr marL="914172" indent="0">
              <a:buNone/>
              <a:defRPr sz="1400"/>
            </a:lvl3pPr>
            <a:lvl4pPr marL="1371257" indent="0">
              <a:buNone/>
              <a:defRPr sz="1400"/>
            </a:lvl4pPr>
            <a:lvl5pPr marL="1828343" indent="0">
              <a:buNone/>
              <a:defRPr sz="1400"/>
            </a:lvl5pPr>
          </a:lstStyle>
          <a:p>
            <a:pPr lvl="0"/>
            <a:r>
              <a:rPr lang="en-US"/>
              <a:t>Some Text</a:t>
            </a:r>
          </a:p>
        </p:txBody>
      </p:sp>
      <p:sp>
        <p:nvSpPr>
          <p:cNvPr id="36" name="Picture Placeholder 2"/>
          <p:cNvSpPr>
            <a:spLocks noGrp="1"/>
          </p:cNvSpPr>
          <p:nvPr>
            <p:ph type="pic" sz="quarter" idx="24"/>
          </p:nvPr>
        </p:nvSpPr>
        <p:spPr>
          <a:xfrm>
            <a:off x="7934148" y="3760258"/>
            <a:ext cx="2898437" cy="1497804"/>
          </a:xfrm>
          <a:prstGeom prst="rect">
            <a:avLst/>
          </a:prstGeom>
          <a:solidFill>
            <a:schemeClr val="bg1">
              <a:lumMod val="95000"/>
            </a:schemeClr>
          </a:solidFill>
        </p:spPr>
        <p:txBody>
          <a:bodyPr>
            <a:normAutofit/>
          </a:bodyPr>
          <a:lstStyle>
            <a:lvl1pPr>
              <a:defRPr lang="en-US">
                <a:solidFill>
                  <a:schemeClr val="tx1"/>
                </a:solidFill>
                <a:latin typeface="Raleway Light" panose="020B0403030101060003" pitchFamily="34" charset="0"/>
              </a:defRPr>
            </a:lvl1pPr>
          </a:lstStyle>
          <a:p>
            <a:pPr lvl="0"/>
            <a:r>
              <a:rPr lang="en-US"/>
              <a:t>Click icon to add picture</a:t>
            </a:r>
          </a:p>
        </p:txBody>
      </p:sp>
      <p:sp>
        <p:nvSpPr>
          <p:cNvPr id="37" name="Picture Placeholder 2"/>
          <p:cNvSpPr>
            <a:spLocks noGrp="1"/>
          </p:cNvSpPr>
          <p:nvPr>
            <p:ph type="pic" sz="quarter" idx="25"/>
          </p:nvPr>
        </p:nvSpPr>
        <p:spPr>
          <a:xfrm>
            <a:off x="1359415" y="3760258"/>
            <a:ext cx="2898437" cy="1497804"/>
          </a:xfrm>
          <a:prstGeom prst="rect">
            <a:avLst/>
          </a:prstGeom>
          <a:solidFill>
            <a:schemeClr val="bg1">
              <a:lumMod val="95000"/>
            </a:schemeClr>
          </a:solidFill>
        </p:spPr>
        <p:txBody>
          <a:bodyPr>
            <a:normAutofit/>
          </a:bodyPr>
          <a:lstStyle>
            <a:lvl1pPr>
              <a:defRPr lang="en-US">
                <a:solidFill>
                  <a:schemeClr val="tx1"/>
                </a:solidFill>
                <a:latin typeface="Raleway Light" panose="020B0403030101060003" pitchFamily="34" charset="0"/>
              </a:defRPr>
            </a:lvl1pPr>
          </a:lstStyle>
          <a:p>
            <a:pPr lvl="0"/>
            <a:r>
              <a:rPr lang="en-US"/>
              <a:t>Click icon to add picture</a:t>
            </a:r>
          </a:p>
        </p:txBody>
      </p:sp>
      <p:sp>
        <p:nvSpPr>
          <p:cNvPr id="38" name="Picture Placeholder 2"/>
          <p:cNvSpPr>
            <a:spLocks noGrp="1"/>
          </p:cNvSpPr>
          <p:nvPr>
            <p:ph type="pic" sz="quarter" idx="26"/>
          </p:nvPr>
        </p:nvSpPr>
        <p:spPr>
          <a:xfrm>
            <a:off x="4646781" y="3760258"/>
            <a:ext cx="2898437" cy="1497804"/>
          </a:xfrm>
          <a:prstGeom prst="rect">
            <a:avLst/>
          </a:prstGeom>
          <a:solidFill>
            <a:schemeClr val="bg1">
              <a:lumMod val="95000"/>
            </a:schemeClr>
          </a:solidFill>
        </p:spPr>
        <p:txBody>
          <a:bodyPr>
            <a:normAutofit/>
          </a:bodyPr>
          <a:lstStyle>
            <a:lvl1pPr>
              <a:defRPr lang="en-US">
                <a:solidFill>
                  <a:schemeClr val="tx1"/>
                </a:solidFill>
                <a:latin typeface="Raleway Light" panose="020B0403030101060003" pitchFamily="34" charset="0"/>
              </a:defRPr>
            </a:lvl1pPr>
          </a:lstStyle>
          <a:p>
            <a:pPr lvl="0"/>
            <a:r>
              <a:rPr lang="en-US"/>
              <a:t>Click icon to add picture</a:t>
            </a:r>
          </a:p>
        </p:txBody>
      </p:sp>
      <p:sp>
        <p:nvSpPr>
          <p:cNvPr id="39" name="Text Placeholder 8"/>
          <p:cNvSpPr>
            <a:spLocks noGrp="1"/>
          </p:cNvSpPr>
          <p:nvPr>
            <p:ph type="body" sz="quarter" idx="27" hasCustomPrompt="1"/>
          </p:nvPr>
        </p:nvSpPr>
        <p:spPr>
          <a:xfrm>
            <a:off x="1359415" y="5242799"/>
            <a:ext cx="2898437" cy="457200"/>
          </a:xfrm>
          <a:prstGeom prst="rect">
            <a:avLst/>
          </a:prstGeom>
          <a:solidFill>
            <a:schemeClr val="accent4"/>
          </a:solidFill>
        </p:spPr>
        <p:txBody>
          <a:bodyPr tIns="0" bIns="0" anchor="ctr" anchorCtr="0">
            <a:normAutofit/>
          </a:bodyPr>
          <a:lstStyle>
            <a:lvl1pPr marL="0" indent="0" algn="ctr">
              <a:lnSpc>
                <a:spcPct val="130000"/>
              </a:lnSpc>
              <a:spcAft>
                <a:spcPts val="1200"/>
              </a:spcAft>
              <a:buNone/>
              <a:defRPr sz="1600" baseline="0">
                <a:solidFill>
                  <a:schemeClr val="bg1"/>
                </a:solidFill>
                <a:latin typeface="+mn-lt"/>
              </a:defRPr>
            </a:lvl1pPr>
            <a:lvl2pPr marL="457086" indent="0">
              <a:buNone/>
              <a:defRPr sz="1400"/>
            </a:lvl2pPr>
            <a:lvl3pPr marL="914172" indent="0">
              <a:buNone/>
              <a:defRPr sz="1400"/>
            </a:lvl3pPr>
            <a:lvl4pPr marL="1371257" indent="0">
              <a:buNone/>
              <a:defRPr sz="1400"/>
            </a:lvl4pPr>
            <a:lvl5pPr marL="1828343" indent="0">
              <a:buNone/>
              <a:defRPr sz="1400"/>
            </a:lvl5pPr>
          </a:lstStyle>
          <a:p>
            <a:pPr lvl="0"/>
            <a:r>
              <a:rPr lang="en-US"/>
              <a:t>Some Text</a:t>
            </a:r>
          </a:p>
        </p:txBody>
      </p:sp>
      <p:sp>
        <p:nvSpPr>
          <p:cNvPr id="40" name="Text Placeholder 8"/>
          <p:cNvSpPr>
            <a:spLocks noGrp="1"/>
          </p:cNvSpPr>
          <p:nvPr>
            <p:ph type="body" sz="quarter" idx="28" hasCustomPrompt="1"/>
          </p:nvPr>
        </p:nvSpPr>
        <p:spPr>
          <a:xfrm>
            <a:off x="4646781" y="5242799"/>
            <a:ext cx="2898437" cy="457200"/>
          </a:xfrm>
          <a:prstGeom prst="rect">
            <a:avLst/>
          </a:prstGeom>
          <a:solidFill>
            <a:schemeClr val="accent5"/>
          </a:solidFill>
        </p:spPr>
        <p:txBody>
          <a:bodyPr tIns="0" bIns="0" anchor="ctr" anchorCtr="0">
            <a:normAutofit/>
          </a:bodyPr>
          <a:lstStyle>
            <a:lvl1pPr marL="0" indent="0" algn="ctr">
              <a:lnSpc>
                <a:spcPct val="130000"/>
              </a:lnSpc>
              <a:spcAft>
                <a:spcPts val="1200"/>
              </a:spcAft>
              <a:buNone/>
              <a:defRPr sz="1600" baseline="0">
                <a:solidFill>
                  <a:schemeClr val="bg1"/>
                </a:solidFill>
                <a:latin typeface="+mn-lt"/>
              </a:defRPr>
            </a:lvl1pPr>
            <a:lvl2pPr marL="457086" indent="0">
              <a:buNone/>
              <a:defRPr sz="1400"/>
            </a:lvl2pPr>
            <a:lvl3pPr marL="914172" indent="0">
              <a:buNone/>
              <a:defRPr sz="1400"/>
            </a:lvl3pPr>
            <a:lvl4pPr marL="1371257" indent="0">
              <a:buNone/>
              <a:defRPr sz="1400"/>
            </a:lvl4pPr>
            <a:lvl5pPr marL="1828343" indent="0">
              <a:buNone/>
              <a:defRPr sz="1400"/>
            </a:lvl5pPr>
          </a:lstStyle>
          <a:p>
            <a:pPr lvl="0"/>
            <a:r>
              <a:rPr lang="en-US"/>
              <a:t>Some Text</a:t>
            </a:r>
          </a:p>
        </p:txBody>
      </p:sp>
      <p:sp>
        <p:nvSpPr>
          <p:cNvPr id="41" name="Text Placeholder 8"/>
          <p:cNvSpPr>
            <a:spLocks noGrp="1"/>
          </p:cNvSpPr>
          <p:nvPr>
            <p:ph type="body" sz="quarter" idx="29" hasCustomPrompt="1"/>
          </p:nvPr>
        </p:nvSpPr>
        <p:spPr>
          <a:xfrm>
            <a:off x="7934148" y="5242799"/>
            <a:ext cx="2898437" cy="457200"/>
          </a:xfrm>
          <a:prstGeom prst="rect">
            <a:avLst/>
          </a:prstGeom>
          <a:solidFill>
            <a:schemeClr val="accent6"/>
          </a:solidFill>
        </p:spPr>
        <p:txBody>
          <a:bodyPr tIns="0" bIns="0" anchor="ctr" anchorCtr="0">
            <a:normAutofit/>
          </a:bodyPr>
          <a:lstStyle>
            <a:lvl1pPr marL="0" indent="0" algn="ctr">
              <a:lnSpc>
                <a:spcPct val="130000"/>
              </a:lnSpc>
              <a:spcAft>
                <a:spcPts val="1200"/>
              </a:spcAft>
              <a:buNone/>
              <a:defRPr sz="1600" baseline="0">
                <a:solidFill>
                  <a:schemeClr val="bg1"/>
                </a:solidFill>
                <a:latin typeface="+mn-lt"/>
              </a:defRPr>
            </a:lvl1pPr>
            <a:lvl2pPr marL="457086" indent="0">
              <a:buNone/>
              <a:defRPr sz="1400"/>
            </a:lvl2pPr>
            <a:lvl3pPr marL="914172" indent="0">
              <a:buNone/>
              <a:defRPr sz="1400"/>
            </a:lvl3pPr>
            <a:lvl4pPr marL="1371257" indent="0">
              <a:buNone/>
              <a:defRPr sz="1400"/>
            </a:lvl4pPr>
            <a:lvl5pPr marL="1828343" indent="0">
              <a:buNone/>
              <a:defRPr sz="1400"/>
            </a:lvl5pPr>
          </a:lstStyle>
          <a:p>
            <a:pPr lvl="0"/>
            <a:r>
              <a:rPr lang="en-US"/>
              <a:t>Some Text</a:t>
            </a:r>
          </a:p>
        </p:txBody>
      </p:sp>
      <p:sp>
        <p:nvSpPr>
          <p:cNvPr id="24" name="Title 1">
            <a:extLst>
              <a:ext uri="{FF2B5EF4-FFF2-40B4-BE49-F238E27FC236}">
                <a16:creationId xmlns:a16="http://schemas.microsoft.com/office/drawing/2014/main" id="{1D16041E-2034-4CC6-8718-307D4F16A8D2}"/>
              </a:ext>
            </a:extLst>
          </p:cNvPr>
          <p:cNvSpPr>
            <a:spLocks noGrp="1"/>
          </p:cNvSpPr>
          <p:nvPr>
            <p:ph type="title" hasCustomPrompt="1"/>
          </p:nvPr>
        </p:nvSpPr>
        <p:spPr>
          <a:xfrm>
            <a:off x="538123" y="148301"/>
            <a:ext cx="9235142" cy="842302"/>
          </a:xfrm>
        </p:spPr>
        <p:txBody>
          <a:bodyPr/>
          <a:lstStyle/>
          <a:p>
            <a:r>
              <a:rPr lang="en-US" dirty="0"/>
              <a:t>Click To Edit Master Title Style</a:t>
            </a:r>
          </a:p>
        </p:txBody>
      </p:sp>
      <p:sp>
        <p:nvSpPr>
          <p:cNvPr id="26" name="Date Placeholder 4">
            <a:extLst>
              <a:ext uri="{FF2B5EF4-FFF2-40B4-BE49-F238E27FC236}">
                <a16:creationId xmlns:a16="http://schemas.microsoft.com/office/drawing/2014/main" id="{D6B91DCB-F77F-43B0-8713-DCDC32997323}"/>
              </a:ext>
            </a:extLst>
          </p:cNvPr>
          <p:cNvSpPr>
            <a:spLocks noGrp="1"/>
          </p:cNvSpPr>
          <p:nvPr>
            <p:ph type="dt" sz="half" idx="10"/>
          </p:nvPr>
        </p:nvSpPr>
        <p:spPr>
          <a:xfrm>
            <a:off x="5558689" y="6323162"/>
            <a:ext cx="931758" cy="365125"/>
          </a:xfrm>
        </p:spPr>
        <p:txBody>
          <a:bodyPr/>
          <a:lstStyle/>
          <a:p>
            <a:fld id="{971F792C-5050-47EA-B81C-84DDD693374E}" type="datetimeFigureOut">
              <a:rPr lang="en-US" smtClean="0"/>
              <a:t>8/6/2020</a:t>
            </a:fld>
            <a:endParaRPr lang="en-US" dirty="0"/>
          </a:p>
        </p:txBody>
      </p:sp>
      <p:pic>
        <p:nvPicPr>
          <p:cNvPr id="27" name="Picture 26">
            <a:extLst>
              <a:ext uri="{FF2B5EF4-FFF2-40B4-BE49-F238E27FC236}">
                <a16:creationId xmlns:a16="http://schemas.microsoft.com/office/drawing/2014/main" id="{FE237F1C-D819-4E25-AEF5-39ABF1381A32}"/>
              </a:ext>
            </a:extLst>
          </p:cNvPr>
          <p:cNvPicPr>
            <a:picLocks noChangeAspect="1"/>
          </p:cNvPicPr>
          <p:nvPr userDrawn="1"/>
        </p:nvPicPr>
        <p:blipFill>
          <a:blip r:embed="rId2"/>
          <a:stretch>
            <a:fillRect/>
          </a:stretch>
        </p:blipFill>
        <p:spPr>
          <a:xfrm>
            <a:off x="10515600" y="274967"/>
            <a:ext cx="1351694" cy="420329"/>
          </a:xfrm>
          <a:prstGeom prst="rect">
            <a:avLst/>
          </a:prstGeom>
        </p:spPr>
      </p:pic>
      <p:pic>
        <p:nvPicPr>
          <p:cNvPr id="28" name="Picture 27">
            <a:extLst>
              <a:ext uri="{FF2B5EF4-FFF2-40B4-BE49-F238E27FC236}">
                <a16:creationId xmlns:a16="http://schemas.microsoft.com/office/drawing/2014/main" id="{F4DED271-57E7-48D1-B46D-E4F97336FB1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572066" y="6323162"/>
            <a:ext cx="2295228" cy="259871"/>
          </a:xfrm>
          <a:prstGeom prst="rect">
            <a:avLst/>
          </a:prstGeom>
        </p:spPr>
      </p:pic>
      <p:sp>
        <p:nvSpPr>
          <p:cNvPr id="29" name="Slide Number Placeholder 8">
            <a:extLst>
              <a:ext uri="{FF2B5EF4-FFF2-40B4-BE49-F238E27FC236}">
                <a16:creationId xmlns:a16="http://schemas.microsoft.com/office/drawing/2014/main" id="{5519E0E8-F530-4BDF-8ECC-661174E73031}"/>
              </a:ext>
            </a:extLst>
          </p:cNvPr>
          <p:cNvSpPr txBox="1">
            <a:spLocks/>
          </p:cNvSpPr>
          <p:nvPr userDrawn="1"/>
        </p:nvSpPr>
        <p:spPr>
          <a:xfrm>
            <a:off x="324706" y="6270535"/>
            <a:ext cx="8119212" cy="365125"/>
          </a:xfrm>
          <a:prstGeom prst="rect">
            <a:avLst/>
          </a:prstGeom>
        </p:spPr>
        <p:txBody>
          <a:bodyPr vert="horz" lIns="91440" tIns="45720" rIns="91440" bIns="45720" rtlCol="0" anchor="b" anchorCtr="0"/>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8B385D-DF67-E241-B0BF-76B80A8E743B}" type="slidenum">
              <a:rPr lang="en-US" smtClean="0"/>
              <a:pPr/>
              <a:t>‹#›</a:t>
            </a:fld>
            <a:r>
              <a:rPr lang="en-US" dirty="0"/>
              <a:t>  |   Copyright © 2020 Kaiser Foundation Health Plan, Inc.</a:t>
            </a:r>
          </a:p>
        </p:txBody>
      </p:sp>
      <p:pic>
        <p:nvPicPr>
          <p:cNvPr id="33" name="Graphic 32">
            <a:extLst>
              <a:ext uri="{FF2B5EF4-FFF2-40B4-BE49-F238E27FC236}">
                <a16:creationId xmlns:a16="http://schemas.microsoft.com/office/drawing/2014/main" id="{45D00171-851F-4265-A72D-CE930D4F850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888070" y="169614"/>
            <a:ext cx="512724" cy="642711"/>
          </a:xfrm>
          <a:prstGeom prst="rect">
            <a:avLst/>
          </a:prstGeom>
        </p:spPr>
      </p:pic>
    </p:spTree>
    <p:extLst>
      <p:ext uri="{BB962C8B-B14F-4D97-AF65-F5344CB8AC3E}">
        <p14:creationId xmlns:p14="http://schemas.microsoft.com/office/powerpoint/2010/main" val="1467327615"/>
      </p:ext>
    </p:extLst>
  </p:cSld>
  <p:clrMapOvr>
    <a:masterClrMapping/>
  </p:clrMapOvr>
  <p:extLst>
    <p:ext uri="{DCECCB84-F9BA-43D5-87BE-67443E8EF086}">
      <p15:sldGuideLst xmlns:p15="http://schemas.microsoft.com/office/powerpoint/2012/main">
        <p15:guide id="1" orient="horz" pos="4320">
          <p15:clr>
            <a:srgbClr val="FBAE40"/>
          </p15:clr>
        </p15:guide>
        <p15:guide id="2" pos="100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gallery">
    <p:spTree>
      <p:nvGrpSpPr>
        <p:cNvPr id="1" name=""/>
        <p:cNvGrpSpPr/>
        <p:nvPr/>
      </p:nvGrpSpPr>
      <p:grpSpPr>
        <a:xfrm>
          <a:off x="0" y="0"/>
          <a:ext cx="0" cy="0"/>
          <a:chOff x="0" y="0"/>
          <a:chExt cx="0" cy="0"/>
        </a:xfrm>
      </p:grpSpPr>
      <p:sp>
        <p:nvSpPr>
          <p:cNvPr id="13" name="Text Placeholder 2"/>
          <p:cNvSpPr>
            <a:spLocks noGrp="1"/>
          </p:cNvSpPr>
          <p:nvPr>
            <p:ph type="body" sz="quarter" idx="22"/>
          </p:nvPr>
        </p:nvSpPr>
        <p:spPr>
          <a:xfrm>
            <a:off x="9475917" y="2089618"/>
            <a:ext cx="1768475" cy="493776"/>
          </a:xfrm>
          <a:prstGeom prst="rect">
            <a:avLst/>
          </a:prstGeom>
          <a:solidFill>
            <a:schemeClr val="accent5"/>
          </a:solidFill>
          <a:ln>
            <a:no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0" tIns="0" rIns="0" bIns="0" numCol="1" spcCol="1270" anchor="ctr" anchorCtr="0">
            <a:noAutofit/>
          </a:bodyPr>
          <a:lstStyle>
            <a:lvl1pPr marL="0" indent="0" algn="ctr">
              <a:lnSpc>
                <a:spcPct val="100000"/>
              </a:lnSpc>
              <a:spcAft>
                <a:spcPts val="0"/>
              </a:spcAft>
              <a:buNone/>
              <a:defRPr lang="en-US" sz="1600">
                <a:solidFill>
                  <a:schemeClr val="lt1"/>
                </a:solidFill>
                <a:latin typeface="+mn-lt"/>
              </a:defRPr>
            </a:lvl1pPr>
          </a:lstStyle>
          <a:p>
            <a:pPr marL="0" lvl="0" algn="ctr" defTabSz="711004">
              <a:spcBef>
                <a:spcPct val="0"/>
              </a:spcBef>
              <a:spcAft>
                <a:spcPct val="35000"/>
              </a:spcAft>
            </a:pPr>
            <a:r>
              <a:rPr lang="en-US"/>
              <a:t>Click to edit Master text styles</a:t>
            </a:r>
          </a:p>
        </p:txBody>
      </p:sp>
      <p:sp>
        <p:nvSpPr>
          <p:cNvPr id="3" name="Text Placeholder 2"/>
          <p:cNvSpPr>
            <a:spLocks noGrp="1"/>
          </p:cNvSpPr>
          <p:nvPr>
            <p:ph type="body" sz="quarter" idx="21"/>
          </p:nvPr>
        </p:nvSpPr>
        <p:spPr>
          <a:xfrm>
            <a:off x="1022583" y="2089618"/>
            <a:ext cx="1768475" cy="493776"/>
          </a:xfrm>
          <a:prstGeom prst="rect">
            <a:avLst/>
          </a:prstGeom>
          <a:solidFill>
            <a:schemeClr val="accent1"/>
          </a:solidFill>
          <a:ln>
            <a:no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0" tIns="0" rIns="0" bIns="0" numCol="1" spcCol="1270" anchor="ctr" anchorCtr="0">
            <a:noAutofit/>
          </a:bodyPr>
          <a:lstStyle>
            <a:lvl1pPr marL="0" indent="0" algn="ctr">
              <a:lnSpc>
                <a:spcPct val="100000"/>
              </a:lnSpc>
              <a:spcAft>
                <a:spcPts val="0"/>
              </a:spcAft>
              <a:buNone/>
              <a:defRPr lang="en-US" sz="1600">
                <a:solidFill>
                  <a:schemeClr val="lt1"/>
                </a:solidFill>
                <a:latin typeface="+mn-lt"/>
              </a:defRPr>
            </a:lvl1pPr>
          </a:lstStyle>
          <a:p>
            <a:pPr marL="0" lvl="0" algn="ctr" defTabSz="711004">
              <a:spcBef>
                <a:spcPct val="0"/>
              </a:spcBef>
              <a:spcAft>
                <a:spcPct val="35000"/>
              </a:spcAft>
            </a:pPr>
            <a:r>
              <a:rPr lang="en-US" dirty="0"/>
              <a:t>Click to edit Master text styles</a:t>
            </a:r>
          </a:p>
        </p:txBody>
      </p:sp>
      <p:sp>
        <p:nvSpPr>
          <p:cNvPr id="4" name="Picture Placeholder 3"/>
          <p:cNvSpPr>
            <a:spLocks noGrp="1"/>
          </p:cNvSpPr>
          <p:nvPr>
            <p:ph type="pic" sz="quarter" idx="15"/>
          </p:nvPr>
        </p:nvSpPr>
        <p:spPr>
          <a:xfrm>
            <a:off x="1122841" y="2672119"/>
            <a:ext cx="1673067" cy="1413933"/>
          </a:xfrm>
          <a:prstGeom prst="rect">
            <a:avLst/>
          </a:prstGeom>
        </p:spPr>
        <p:txBody>
          <a:bodyPr/>
          <a:lstStyle>
            <a:lvl1pPr marL="0" indent="0">
              <a:buNone/>
              <a:defRPr/>
            </a:lvl1pPr>
          </a:lstStyle>
          <a:p>
            <a:r>
              <a:rPr lang="en-US"/>
              <a:t>Click icon to add picture</a:t>
            </a:r>
          </a:p>
        </p:txBody>
      </p:sp>
      <p:sp>
        <p:nvSpPr>
          <p:cNvPr id="14" name="Picture Placeholder 3"/>
          <p:cNvSpPr>
            <a:spLocks noGrp="1"/>
          </p:cNvSpPr>
          <p:nvPr>
            <p:ph type="pic" sz="quarter" idx="16"/>
          </p:nvPr>
        </p:nvSpPr>
        <p:spPr>
          <a:xfrm>
            <a:off x="3237106" y="2672119"/>
            <a:ext cx="1673065" cy="1413933"/>
          </a:xfrm>
          <a:prstGeom prst="rect">
            <a:avLst/>
          </a:prstGeom>
        </p:spPr>
        <p:txBody>
          <a:bodyPr/>
          <a:lstStyle>
            <a:lvl1pPr marL="0" indent="0">
              <a:buNone/>
              <a:defRPr/>
            </a:lvl1pPr>
          </a:lstStyle>
          <a:p>
            <a:r>
              <a:rPr lang="en-US"/>
              <a:t>Click icon to add picture</a:t>
            </a:r>
          </a:p>
        </p:txBody>
      </p:sp>
      <p:sp>
        <p:nvSpPr>
          <p:cNvPr id="16" name="Picture Placeholder 3"/>
          <p:cNvSpPr>
            <a:spLocks noGrp="1"/>
          </p:cNvSpPr>
          <p:nvPr>
            <p:ph type="pic" sz="quarter" idx="17"/>
          </p:nvPr>
        </p:nvSpPr>
        <p:spPr>
          <a:xfrm>
            <a:off x="9571285" y="2672119"/>
            <a:ext cx="1673067" cy="1413933"/>
          </a:xfrm>
          <a:prstGeom prst="rect">
            <a:avLst/>
          </a:prstGeom>
        </p:spPr>
        <p:txBody>
          <a:bodyPr/>
          <a:lstStyle>
            <a:lvl1pPr marL="0" indent="0">
              <a:buNone/>
              <a:defRPr/>
            </a:lvl1pPr>
          </a:lstStyle>
          <a:p>
            <a:r>
              <a:rPr lang="en-US"/>
              <a:t>Click icon to add picture</a:t>
            </a:r>
          </a:p>
        </p:txBody>
      </p:sp>
      <p:sp>
        <p:nvSpPr>
          <p:cNvPr id="17" name="Picture Placeholder 3"/>
          <p:cNvSpPr>
            <a:spLocks noGrp="1"/>
          </p:cNvSpPr>
          <p:nvPr>
            <p:ph type="pic" sz="quarter" idx="18"/>
          </p:nvPr>
        </p:nvSpPr>
        <p:spPr>
          <a:xfrm>
            <a:off x="5351369" y="2672119"/>
            <a:ext cx="1662301" cy="1413933"/>
          </a:xfrm>
          <a:prstGeom prst="rect">
            <a:avLst/>
          </a:prstGeom>
        </p:spPr>
        <p:txBody>
          <a:bodyPr/>
          <a:lstStyle>
            <a:lvl1pPr marL="0" indent="0">
              <a:buNone/>
              <a:defRPr/>
            </a:lvl1pPr>
          </a:lstStyle>
          <a:p>
            <a:r>
              <a:rPr lang="en-US"/>
              <a:t>Click icon to add picture</a:t>
            </a:r>
          </a:p>
        </p:txBody>
      </p:sp>
      <p:sp>
        <p:nvSpPr>
          <p:cNvPr id="18" name="Picture Placeholder 3"/>
          <p:cNvSpPr>
            <a:spLocks noGrp="1"/>
          </p:cNvSpPr>
          <p:nvPr>
            <p:ph type="pic" sz="quarter" idx="19"/>
          </p:nvPr>
        </p:nvSpPr>
        <p:spPr>
          <a:xfrm>
            <a:off x="7454868" y="2672119"/>
            <a:ext cx="1675219" cy="1413933"/>
          </a:xfrm>
          <a:prstGeom prst="rect">
            <a:avLst/>
          </a:prstGeom>
        </p:spPr>
        <p:txBody>
          <a:bodyPr/>
          <a:lstStyle>
            <a:lvl1pPr marL="0" indent="0">
              <a:buNone/>
              <a:defRPr/>
            </a:lvl1pPr>
          </a:lstStyle>
          <a:p>
            <a:r>
              <a:rPr lang="en-US"/>
              <a:t>Click icon to add picture</a:t>
            </a:r>
          </a:p>
        </p:txBody>
      </p:sp>
      <p:sp>
        <p:nvSpPr>
          <p:cNvPr id="15" name="Text Placeholder 2"/>
          <p:cNvSpPr>
            <a:spLocks noGrp="1"/>
          </p:cNvSpPr>
          <p:nvPr>
            <p:ph type="body" sz="quarter" idx="23"/>
          </p:nvPr>
        </p:nvSpPr>
        <p:spPr>
          <a:xfrm>
            <a:off x="3135916" y="2089618"/>
            <a:ext cx="1768475" cy="493776"/>
          </a:xfrm>
          <a:prstGeom prst="rect">
            <a:avLst/>
          </a:prstGeom>
          <a:solidFill>
            <a:schemeClr val="accent2"/>
          </a:solidFill>
          <a:ln>
            <a:no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0" tIns="0" rIns="0" bIns="0" numCol="1" spcCol="1270" anchor="ctr" anchorCtr="0">
            <a:noAutofit/>
          </a:bodyPr>
          <a:lstStyle>
            <a:lvl1pPr marL="0" indent="0" algn="ctr">
              <a:lnSpc>
                <a:spcPct val="100000"/>
              </a:lnSpc>
              <a:spcAft>
                <a:spcPts val="0"/>
              </a:spcAft>
              <a:buNone/>
              <a:defRPr lang="en-US" sz="1600">
                <a:solidFill>
                  <a:schemeClr val="lt1"/>
                </a:solidFill>
                <a:latin typeface="+mn-lt"/>
              </a:defRPr>
            </a:lvl1pPr>
          </a:lstStyle>
          <a:p>
            <a:pPr marL="0" lvl="0" algn="ctr" defTabSz="711004">
              <a:spcBef>
                <a:spcPct val="0"/>
              </a:spcBef>
              <a:spcAft>
                <a:spcPct val="35000"/>
              </a:spcAft>
            </a:pPr>
            <a:r>
              <a:rPr lang="en-US"/>
              <a:t>Click to edit Master text styles</a:t>
            </a:r>
          </a:p>
        </p:txBody>
      </p:sp>
      <p:sp>
        <p:nvSpPr>
          <p:cNvPr id="21" name="Text Placeholder 2"/>
          <p:cNvSpPr>
            <a:spLocks noGrp="1"/>
          </p:cNvSpPr>
          <p:nvPr>
            <p:ph type="body" sz="quarter" idx="24"/>
          </p:nvPr>
        </p:nvSpPr>
        <p:spPr>
          <a:xfrm>
            <a:off x="5249250" y="2089618"/>
            <a:ext cx="1768475" cy="493776"/>
          </a:xfrm>
          <a:prstGeom prst="rect">
            <a:avLst/>
          </a:prstGeom>
          <a:solidFill>
            <a:schemeClr val="accent3"/>
          </a:solidFill>
          <a:ln>
            <a:no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0" tIns="0" rIns="0" bIns="0" numCol="1" spcCol="1270" anchor="ctr" anchorCtr="0">
            <a:noAutofit/>
          </a:bodyPr>
          <a:lstStyle>
            <a:lvl1pPr marL="0" indent="0" algn="ctr">
              <a:lnSpc>
                <a:spcPct val="100000"/>
              </a:lnSpc>
              <a:spcAft>
                <a:spcPts val="0"/>
              </a:spcAft>
              <a:buNone/>
              <a:defRPr lang="en-US" sz="1600">
                <a:solidFill>
                  <a:schemeClr val="lt1"/>
                </a:solidFill>
                <a:latin typeface="+mn-lt"/>
              </a:defRPr>
            </a:lvl1pPr>
          </a:lstStyle>
          <a:p>
            <a:pPr marL="0" lvl="0" algn="ctr" defTabSz="711004">
              <a:spcBef>
                <a:spcPct val="0"/>
              </a:spcBef>
              <a:spcAft>
                <a:spcPct val="35000"/>
              </a:spcAft>
            </a:pPr>
            <a:r>
              <a:rPr lang="en-US"/>
              <a:t>Click to edit Master text styles</a:t>
            </a:r>
          </a:p>
        </p:txBody>
      </p:sp>
      <p:sp>
        <p:nvSpPr>
          <p:cNvPr id="22" name="Text Placeholder 2"/>
          <p:cNvSpPr>
            <a:spLocks noGrp="1"/>
          </p:cNvSpPr>
          <p:nvPr>
            <p:ph type="body" sz="quarter" idx="25"/>
          </p:nvPr>
        </p:nvSpPr>
        <p:spPr>
          <a:xfrm>
            <a:off x="7362583" y="2089618"/>
            <a:ext cx="1768475" cy="493776"/>
          </a:xfrm>
          <a:prstGeom prst="rect">
            <a:avLst/>
          </a:prstGeom>
          <a:solidFill>
            <a:schemeClr val="accent4"/>
          </a:solidFill>
          <a:ln>
            <a:no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0" tIns="0" rIns="0" bIns="0" numCol="1" spcCol="1270" anchor="ctr" anchorCtr="0">
            <a:noAutofit/>
          </a:bodyPr>
          <a:lstStyle>
            <a:lvl1pPr marL="0" indent="0" algn="ctr">
              <a:lnSpc>
                <a:spcPct val="100000"/>
              </a:lnSpc>
              <a:spcAft>
                <a:spcPts val="0"/>
              </a:spcAft>
              <a:buNone/>
              <a:defRPr lang="en-US" sz="1600">
                <a:solidFill>
                  <a:schemeClr val="lt1"/>
                </a:solidFill>
                <a:latin typeface="+mn-lt"/>
              </a:defRPr>
            </a:lvl1pPr>
          </a:lstStyle>
          <a:p>
            <a:pPr marL="0" lvl="0" algn="ctr" defTabSz="711004">
              <a:spcBef>
                <a:spcPct val="0"/>
              </a:spcBef>
              <a:spcAft>
                <a:spcPct val="35000"/>
              </a:spcAft>
            </a:pPr>
            <a:r>
              <a:rPr lang="en-US"/>
              <a:t>Click to edit Master text styles</a:t>
            </a:r>
          </a:p>
        </p:txBody>
      </p:sp>
      <p:sp>
        <p:nvSpPr>
          <p:cNvPr id="23" name="Straight Connector 22"/>
          <p:cNvSpPr/>
          <p:nvPr/>
        </p:nvSpPr>
        <p:spPr>
          <a:xfrm>
            <a:off x="1023175" y="2437853"/>
            <a:ext cx="0" cy="3566160"/>
          </a:xfrm>
          <a:prstGeom prst="line">
            <a:avLst/>
          </a:prstGeom>
          <a:ln>
            <a:solidFill>
              <a:schemeClr val="accent1"/>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4" name="Straight Connector 23"/>
          <p:cNvSpPr/>
          <p:nvPr/>
        </p:nvSpPr>
        <p:spPr>
          <a:xfrm>
            <a:off x="3136519" y="2437853"/>
            <a:ext cx="0" cy="3566160"/>
          </a:xfrm>
          <a:prstGeom prst="line">
            <a:avLst/>
          </a:prstGeom>
          <a:ln>
            <a:solidFill>
              <a:schemeClr val="accent2"/>
            </a:solidFill>
          </a:ln>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5" name="Straight Connector 24"/>
          <p:cNvSpPr/>
          <p:nvPr/>
        </p:nvSpPr>
        <p:spPr>
          <a:xfrm>
            <a:off x="5249863" y="2437853"/>
            <a:ext cx="0" cy="3566160"/>
          </a:xfrm>
          <a:prstGeom prst="line">
            <a:avLst/>
          </a:prstGeom>
          <a:ln>
            <a:solidFill>
              <a:schemeClr val="accent3"/>
            </a:solidFill>
          </a:ln>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Straight Connector 25"/>
          <p:cNvSpPr/>
          <p:nvPr/>
        </p:nvSpPr>
        <p:spPr>
          <a:xfrm>
            <a:off x="7363207" y="2437853"/>
            <a:ext cx="0" cy="3566160"/>
          </a:xfrm>
          <a:prstGeom prst="line">
            <a:avLst/>
          </a:prstGeom>
          <a:ln>
            <a:solidFill>
              <a:schemeClr val="accent4"/>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7" name="Straight Connector 26"/>
          <p:cNvSpPr/>
          <p:nvPr/>
        </p:nvSpPr>
        <p:spPr>
          <a:xfrm>
            <a:off x="9476551" y="2437853"/>
            <a:ext cx="0" cy="3566160"/>
          </a:xfrm>
          <a:prstGeom prst="line">
            <a:avLst/>
          </a:prstGeom>
          <a:ln>
            <a:solidFill>
              <a:schemeClr val="accent5"/>
            </a:solidFill>
          </a:ln>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8" name="Text Placeholder 2"/>
          <p:cNvSpPr>
            <a:spLocks noGrp="1"/>
          </p:cNvSpPr>
          <p:nvPr>
            <p:ph type="body" sz="quarter" idx="26"/>
          </p:nvPr>
        </p:nvSpPr>
        <p:spPr>
          <a:xfrm>
            <a:off x="1038795" y="4184733"/>
            <a:ext cx="1729896" cy="1606742"/>
          </a:xfrm>
          <a:prstGeom prst="rect">
            <a:avLst/>
          </a:prstGeom>
        </p:spPr>
        <p:txBody>
          <a:bodyPr vert="horz" lIns="91440" tIns="45720" rIns="91440" bIns="45720" rtlCol="0">
            <a:normAutofit/>
          </a:bodyPr>
          <a:lstStyle>
            <a:lvl1pPr marL="0" indent="0" algn="l">
              <a:lnSpc>
                <a:spcPct val="140000"/>
              </a:lnSpc>
              <a:spcAft>
                <a:spcPts val="1800"/>
              </a:spcAft>
              <a:buFontTx/>
              <a:buNone/>
              <a:defRPr lang="en-US" sz="1100" smtClean="0">
                <a:solidFill>
                  <a:schemeClr val="tx1"/>
                </a:solidFill>
              </a:defRPr>
            </a:lvl1pPr>
            <a:lvl2pPr>
              <a:defRPr lang="en-US" sz="1400" smtClean="0"/>
            </a:lvl2pPr>
            <a:lvl3pPr>
              <a:defRPr lang="en-US" sz="1400" smtClean="0"/>
            </a:lvl3pPr>
            <a:lvl4pPr>
              <a:defRPr lang="en-US" sz="1400" smtClean="0"/>
            </a:lvl4pPr>
            <a:lvl5pPr>
              <a:defRPr lang="en-US" sz="1400"/>
            </a:lvl5pPr>
          </a:lstStyle>
          <a:p>
            <a:pPr marL="0" lvl="0" indent="0">
              <a:lnSpc>
                <a:spcPct val="126000"/>
              </a:lnSpc>
              <a:spcAft>
                <a:spcPts val="1800"/>
              </a:spcAft>
              <a:buClr>
                <a:schemeClr val="accent1"/>
              </a:buClr>
              <a:buNone/>
              <a:tabLst>
                <a:tab pos="338054" algn="l"/>
              </a:tabLst>
            </a:pPr>
            <a:r>
              <a:rPr lang="en-US"/>
              <a:t>Click to edit Master text styles</a:t>
            </a:r>
          </a:p>
        </p:txBody>
      </p:sp>
      <p:sp>
        <p:nvSpPr>
          <p:cNvPr id="30" name="Text Placeholder 2"/>
          <p:cNvSpPr>
            <a:spLocks noGrp="1"/>
          </p:cNvSpPr>
          <p:nvPr>
            <p:ph type="body" sz="quarter" idx="27"/>
          </p:nvPr>
        </p:nvSpPr>
        <p:spPr>
          <a:xfrm>
            <a:off x="5264129" y="4184733"/>
            <a:ext cx="1729896" cy="1606742"/>
          </a:xfrm>
          <a:prstGeom prst="rect">
            <a:avLst/>
          </a:prstGeom>
        </p:spPr>
        <p:txBody>
          <a:bodyPr vert="horz" lIns="91440" tIns="45720" rIns="91440" bIns="45720" rtlCol="0">
            <a:normAutofit/>
          </a:bodyPr>
          <a:lstStyle>
            <a:lvl1pPr marL="0" indent="0" algn="l">
              <a:lnSpc>
                <a:spcPct val="140000"/>
              </a:lnSpc>
              <a:spcAft>
                <a:spcPts val="1800"/>
              </a:spcAft>
              <a:buFontTx/>
              <a:buNone/>
              <a:defRPr lang="en-US" sz="1100" smtClean="0">
                <a:solidFill>
                  <a:schemeClr val="tx1"/>
                </a:solidFill>
              </a:defRPr>
            </a:lvl1pPr>
            <a:lvl2pPr>
              <a:defRPr lang="en-US" sz="1400" smtClean="0"/>
            </a:lvl2pPr>
            <a:lvl3pPr>
              <a:defRPr lang="en-US" sz="1400" smtClean="0"/>
            </a:lvl3pPr>
            <a:lvl4pPr>
              <a:defRPr lang="en-US" sz="1400" smtClean="0"/>
            </a:lvl4pPr>
            <a:lvl5pPr>
              <a:defRPr lang="en-US" sz="1400"/>
            </a:lvl5pPr>
          </a:lstStyle>
          <a:p>
            <a:pPr marL="0" lvl="0" indent="0">
              <a:lnSpc>
                <a:spcPct val="126000"/>
              </a:lnSpc>
              <a:spcAft>
                <a:spcPts val="1800"/>
              </a:spcAft>
              <a:buClr>
                <a:schemeClr val="accent1"/>
              </a:buClr>
              <a:buNone/>
              <a:tabLst>
                <a:tab pos="338054" algn="l"/>
              </a:tabLst>
            </a:pPr>
            <a:r>
              <a:rPr lang="en-US"/>
              <a:t>Click to edit Master text styles</a:t>
            </a:r>
          </a:p>
        </p:txBody>
      </p:sp>
      <p:sp>
        <p:nvSpPr>
          <p:cNvPr id="32" name="Text Placeholder 2"/>
          <p:cNvSpPr>
            <a:spLocks noGrp="1"/>
          </p:cNvSpPr>
          <p:nvPr>
            <p:ph type="body" sz="quarter" idx="28"/>
          </p:nvPr>
        </p:nvSpPr>
        <p:spPr>
          <a:xfrm>
            <a:off x="7376796" y="4184733"/>
            <a:ext cx="1729896" cy="1606742"/>
          </a:xfrm>
          <a:prstGeom prst="rect">
            <a:avLst/>
          </a:prstGeom>
        </p:spPr>
        <p:txBody>
          <a:bodyPr vert="horz" lIns="91440" tIns="45720" rIns="91440" bIns="45720" rtlCol="0">
            <a:normAutofit/>
          </a:bodyPr>
          <a:lstStyle>
            <a:lvl1pPr marL="0" indent="0" algn="l">
              <a:lnSpc>
                <a:spcPct val="140000"/>
              </a:lnSpc>
              <a:spcAft>
                <a:spcPts val="1800"/>
              </a:spcAft>
              <a:buFontTx/>
              <a:buNone/>
              <a:defRPr lang="en-US" sz="1100" smtClean="0">
                <a:solidFill>
                  <a:schemeClr val="tx1"/>
                </a:solidFill>
              </a:defRPr>
            </a:lvl1pPr>
            <a:lvl2pPr>
              <a:defRPr lang="en-US" sz="1400" smtClean="0"/>
            </a:lvl2pPr>
            <a:lvl3pPr>
              <a:defRPr lang="en-US" sz="1400" smtClean="0"/>
            </a:lvl3pPr>
            <a:lvl4pPr>
              <a:defRPr lang="en-US" sz="1400" smtClean="0"/>
            </a:lvl4pPr>
            <a:lvl5pPr>
              <a:defRPr lang="en-US" sz="1400"/>
            </a:lvl5pPr>
          </a:lstStyle>
          <a:p>
            <a:pPr marL="0" lvl="0" indent="0">
              <a:lnSpc>
                <a:spcPct val="126000"/>
              </a:lnSpc>
              <a:spcAft>
                <a:spcPts val="1800"/>
              </a:spcAft>
              <a:buClr>
                <a:schemeClr val="accent1"/>
              </a:buClr>
              <a:buNone/>
              <a:tabLst>
                <a:tab pos="338054" algn="l"/>
              </a:tabLst>
            </a:pPr>
            <a:r>
              <a:rPr lang="en-US"/>
              <a:t>Click to edit Master text styles</a:t>
            </a:r>
          </a:p>
        </p:txBody>
      </p:sp>
      <p:sp>
        <p:nvSpPr>
          <p:cNvPr id="33" name="Text Placeholder 2"/>
          <p:cNvSpPr>
            <a:spLocks noGrp="1"/>
          </p:cNvSpPr>
          <p:nvPr>
            <p:ph type="body" sz="quarter" idx="29"/>
          </p:nvPr>
        </p:nvSpPr>
        <p:spPr>
          <a:xfrm>
            <a:off x="3151462" y="4184733"/>
            <a:ext cx="1729896" cy="1606742"/>
          </a:xfrm>
          <a:prstGeom prst="rect">
            <a:avLst/>
          </a:prstGeom>
        </p:spPr>
        <p:txBody>
          <a:bodyPr vert="horz" lIns="91440" tIns="45720" rIns="91440" bIns="45720" rtlCol="0">
            <a:normAutofit/>
          </a:bodyPr>
          <a:lstStyle>
            <a:lvl1pPr marL="0" indent="0" algn="l">
              <a:lnSpc>
                <a:spcPct val="140000"/>
              </a:lnSpc>
              <a:spcAft>
                <a:spcPts val="1800"/>
              </a:spcAft>
              <a:buFontTx/>
              <a:buNone/>
              <a:defRPr lang="en-US" sz="1100" smtClean="0">
                <a:solidFill>
                  <a:schemeClr val="tx1"/>
                </a:solidFill>
              </a:defRPr>
            </a:lvl1pPr>
            <a:lvl2pPr>
              <a:defRPr lang="en-US" sz="1400" smtClean="0"/>
            </a:lvl2pPr>
            <a:lvl3pPr>
              <a:defRPr lang="en-US" sz="1400" smtClean="0"/>
            </a:lvl3pPr>
            <a:lvl4pPr>
              <a:defRPr lang="en-US" sz="1400" smtClean="0"/>
            </a:lvl4pPr>
            <a:lvl5pPr>
              <a:defRPr lang="en-US" sz="1400"/>
            </a:lvl5pPr>
          </a:lstStyle>
          <a:p>
            <a:pPr marL="0" lvl="0" indent="0">
              <a:lnSpc>
                <a:spcPct val="126000"/>
              </a:lnSpc>
              <a:spcAft>
                <a:spcPts val="1800"/>
              </a:spcAft>
              <a:buClr>
                <a:schemeClr val="accent1"/>
              </a:buClr>
              <a:buNone/>
              <a:tabLst>
                <a:tab pos="338054" algn="l"/>
              </a:tabLst>
            </a:pPr>
            <a:r>
              <a:rPr lang="en-US"/>
              <a:t>Click to edit Master text styles</a:t>
            </a:r>
          </a:p>
        </p:txBody>
      </p:sp>
      <p:sp>
        <p:nvSpPr>
          <p:cNvPr id="34" name="Text Placeholder 2"/>
          <p:cNvSpPr>
            <a:spLocks noGrp="1"/>
          </p:cNvSpPr>
          <p:nvPr>
            <p:ph type="body" sz="quarter" idx="30"/>
          </p:nvPr>
        </p:nvSpPr>
        <p:spPr>
          <a:xfrm>
            <a:off x="9489462" y="4184733"/>
            <a:ext cx="1729896" cy="1606742"/>
          </a:xfrm>
          <a:prstGeom prst="rect">
            <a:avLst/>
          </a:prstGeom>
        </p:spPr>
        <p:txBody>
          <a:bodyPr vert="horz" lIns="91440" tIns="45720" rIns="91440" bIns="45720" rtlCol="0">
            <a:normAutofit/>
          </a:bodyPr>
          <a:lstStyle>
            <a:lvl1pPr marL="0" indent="0" algn="l">
              <a:lnSpc>
                <a:spcPct val="140000"/>
              </a:lnSpc>
              <a:spcAft>
                <a:spcPts val="1800"/>
              </a:spcAft>
              <a:buFontTx/>
              <a:buNone/>
              <a:defRPr lang="en-US" sz="1100" smtClean="0">
                <a:solidFill>
                  <a:schemeClr val="tx1"/>
                </a:solidFill>
              </a:defRPr>
            </a:lvl1pPr>
            <a:lvl2pPr>
              <a:defRPr lang="en-US" sz="1400" smtClean="0"/>
            </a:lvl2pPr>
            <a:lvl3pPr>
              <a:defRPr lang="en-US" sz="1400" smtClean="0"/>
            </a:lvl3pPr>
            <a:lvl4pPr>
              <a:defRPr lang="en-US" sz="1400" smtClean="0"/>
            </a:lvl4pPr>
            <a:lvl5pPr>
              <a:defRPr lang="en-US" sz="1400"/>
            </a:lvl5pPr>
          </a:lstStyle>
          <a:p>
            <a:pPr marL="0" lvl="0" indent="0">
              <a:lnSpc>
                <a:spcPct val="126000"/>
              </a:lnSpc>
              <a:spcAft>
                <a:spcPts val="1800"/>
              </a:spcAft>
              <a:buClr>
                <a:schemeClr val="accent1"/>
              </a:buClr>
              <a:buNone/>
              <a:tabLst>
                <a:tab pos="338054" algn="l"/>
              </a:tabLst>
            </a:pPr>
            <a:r>
              <a:rPr lang="en-US"/>
              <a:t>Click to edit Master text styles</a:t>
            </a:r>
          </a:p>
        </p:txBody>
      </p:sp>
      <p:sp>
        <p:nvSpPr>
          <p:cNvPr id="35" name="Title 1">
            <a:extLst>
              <a:ext uri="{FF2B5EF4-FFF2-40B4-BE49-F238E27FC236}">
                <a16:creationId xmlns:a16="http://schemas.microsoft.com/office/drawing/2014/main" id="{D13B6878-3D3C-4FE3-94D5-BF6E6E8959C1}"/>
              </a:ext>
            </a:extLst>
          </p:cNvPr>
          <p:cNvSpPr>
            <a:spLocks noGrp="1"/>
          </p:cNvSpPr>
          <p:nvPr>
            <p:ph type="title" hasCustomPrompt="1"/>
          </p:nvPr>
        </p:nvSpPr>
        <p:spPr>
          <a:xfrm>
            <a:off x="538123" y="148301"/>
            <a:ext cx="9235142" cy="842302"/>
          </a:xfrm>
        </p:spPr>
        <p:txBody>
          <a:bodyPr/>
          <a:lstStyle/>
          <a:p>
            <a:r>
              <a:rPr lang="en-US" dirty="0"/>
              <a:t>Click To Edit Master Title Style</a:t>
            </a:r>
          </a:p>
        </p:txBody>
      </p:sp>
      <p:sp>
        <p:nvSpPr>
          <p:cNvPr id="39" name="Date Placeholder 4">
            <a:extLst>
              <a:ext uri="{FF2B5EF4-FFF2-40B4-BE49-F238E27FC236}">
                <a16:creationId xmlns:a16="http://schemas.microsoft.com/office/drawing/2014/main" id="{B83E939E-2EEE-45E6-8645-1FE4A0A39163}"/>
              </a:ext>
            </a:extLst>
          </p:cNvPr>
          <p:cNvSpPr>
            <a:spLocks noGrp="1"/>
          </p:cNvSpPr>
          <p:nvPr>
            <p:ph type="dt" sz="half" idx="10"/>
          </p:nvPr>
        </p:nvSpPr>
        <p:spPr>
          <a:xfrm>
            <a:off x="5558689" y="6323162"/>
            <a:ext cx="931758" cy="365125"/>
          </a:xfrm>
        </p:spPr>
        <p:txBody>
          <a:bodyPr/>
          <a:lstStyle/>
          <a:p>
            <a:fld id="{971F792C-5050-47EA-B81C-84DDD693374E}" type="datetimeFigureOut">
              <a:rPr lang="en-US" smtClean="0"/>
              <a:t>8/6/2020</a:t>
            </a:fld>
            <a:endParaRPr lang="en-US" dirty="0"/>
          </a:p>
        </p:txBody>
      </p:sp>
      <p:pic>
        <p:nvPicPr>
          <p:cNvPr id="40" name="Picture 39">
            <a:extLst>
              <a:ext uri="{FF2B5EF4-FFF2-40B4-BE49-F238E27FC236}">
                <a16:creationId xmlns:a16="http://schemas.microsoft.com/office/drawing/2014/main" id="{BD109667-E4F9-43F2-BC34-585D8524A09B}"/>
              </a:ext>
            </a:extLst>
          </p:cNvPr>
          <p:cNvPicPr>
            <a:picLocks noChangeAspect="1"/>
          </p:cNvPicPr>
          <p:nvPr userDrawn="1"/>
        </p:nvPicPr>
        <p:blipFill>
          <a:blip r:embed="rId2"/>
          <a:stretch>
            <a:fillRect/>
          </a:stretch>
        </p:blipFill>
        <p:spPr>
          <a:xfrm>
            <a:off x="10515600" y="274967"/>
            <a:ext cx="1351694" cy="420329"/>
          </a:xfrm>
          <a:prstGeom prst="rect">
            <a:avLst/>
          </a:prstGeom>
        </p:spPr>
      </p:pic>
      <p:pic>
        <p:nvPicPr>
          <p:cNvPr id="41" name="Picture 40">
            <a:extLst>
              <a:ext uri="{FF2B5EF4-FFF2-40B4-BE49-F238E27FC236}">
                <a16:creationId xmlns:a16="http://schemas.microsoft.com/office/drawing/2014/main" id="{BB073383-378C-49AE-85B9-AE48D312619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572066" y="6323162"/>
            <a:ext cx="2295228" cy="259871"/>
          </a:xfrm>
          <a:prstGeom prst="rect">
            <a:avLst/>
          </a:prstGeom>
        </p:spPr>
      </p:pic>
      <p:sp>
        <p:nvSpPr>
          <p:cNvPr id="42" name="Slide Number Placeholder 8">
            <a:extLst>
              <a:ext uri="{FF2B5EF4-FFF2-40B4-BE49-F238E27FC236}">
                <a16:creationId xmlns:a16="http://schemas.microsoft.com/office/drawing/2014/main" id="{D8FDF596-AD75-449F-AE07-EB3943E5899B}"/>
              </a:ext>
            </a:extLst>
          </p:cNvPr>
          <p:cNvSpPr txBox="1">
            <a:spLocks/>
          </p:cNvSpPr>
          <p:nvPr userDrawn="1"/>
        </p:nvSpPr>
        <p:spPr>
          <a:xfrm>
            <a:off x="324706" y="6270535"/>
            <a:ext cx="8119212" cy="365125"/>
          </a:xfrm>
          <a:prstGeom prst="rect">
            <a:avLst/>
          </a:prstGeom>
        </p:spPr>
        <p:txBody>
          <a:bodyPr vert="horz" lIns="91440" tIns="45720" rIns="91440" bIns="45720" rtlCol="0" anchor="b" anchorCtr="0"/>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8B385D-DF67-E241-B0BF-76B80A8E743B}" type="slidenum">
              <a:rPr lang="en-US" smtClean="0"/>
              <a:pPr/>
              <a:t>‹#›</a:t>
            </a:fld>
            <a:r>
              <a:rPr lang="en-US" dirty="0"/>
              <a:t>  |   Copyright © 2020 Kaiser Foundation Health Plan, Inc.</a:t>
            </a:r>
          </a:p>
        </p:txBody>
      </p:sp>
      <p:pic>
        <p:nvPicPr>
          <p:cNvPr id="44" name="Graphic 43">
            <a:extLst>
              <a:ext uri="{FF2B5EF4-FFF2-40B4-BE49-F238E27FC236}">
                <a16:creationId xmlns:a16="http://schemas.microsoft.com/office/drawing/2014/main" id="{1BD28BB4-A12D-4FC7-95C0-FDD90A298BB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888070" y="169614"/>
            <a:ext cx="512724" cy="642711"/>
          </a:xfrm>
          <a:prstGeom prst="rect">
            <a:avLst/>
          </a:prstGeom>
        </p:spPr>
      </p:pic>
    </p:spTree>
    <p:extLst>
      <p:ext uri="{BB962C8B-B14F-4D97-AF65-F5344CB8AC3E}">
        <p14:creationId xmlns:p14="http://schemas.microsoft.com/office/powerpoint/2010/main" val="38648100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ustom Content Layout 6">
    <p:spTree>
      <p:nvGrpSpPr>
        <p:cNvPr id="1" name=""/>
        <p:cNvGrpSpPr/>
        <p:nvPr/>
      </p:nvGrpSpPr>
      <p:grpSpPr>
        <a:xfrm>
          <a:off x="0" y="0"/>
          <a:ext cx="0" cy="0"/>
          <a:chOff x="0" y="0"/>
          <a:chExt cx="0" cy="0"/>
        </a:xfrm>
      </p:grpSpPr>
      <p:sp>
        <p:nvSpPr>
          <p:cNvPr id="14" name="Content Placeholder 2"/>
          <p:cNvSpPr>
            <a:spLocks noGrp="1"/>
          </p:cNvSpPr>
          <p:nvPr>
            <p:ph idx="1"/>
          </p:nvPr>
        </p:nvSpPr>
        <p:spPr>
          <a:xfrm>
            <a:off x="995342" y="1822309"/>
            <a:ext cx="10262779" cy="2307866"/>
          </a:xfrm>
          <a:prstGeom prst="rect">
            <a:avLst/>
          </a:prstGeom>
        </p:spPr>
        <p:txBody>
          <a:bodyPr>
            <a:normAutofit/>
          </a:bodyPr>
          <a:lstStyle>
            <a:lvl1pPr marL="0" indent="0" algn="l" defTabSz="914172" rtl="0" eaLnBrk="1" latinLnBrk="0" hangingPunct="1">
              <a:lnSpc>
                <a:spcPct val="140000"/>
              </a:lnSpc>
              <a:spcBef>
                <a:spcPts val="0"/>
              </a:spcBef>
              <a:spcAft>
                <a:spcPts val="1800"/>
              </a:spcAft>
              <a:buClr>
                <a:schemeClr val="accent1"/>
              </a:buClr>
              <a:buFont typeface="Wingdings" panose="05000000000000000000" pitchFamily="2" charset="2"/>
              <a:buNone/>
              <a:tabLst>
                <a:tab pos="338054" algn="l"/>
              </a:tabLst>
              <a:defRPr lang="en-US" sz="1100" kern="1200" dirty="0" smtClean="0">
                <a:solidFill>
                  <a:schemeClr val="tx1"/>
                </a:solidFill>
                <a:latin typeface="Raleway Light" panose="020B0403030101060003" pitchFamily="34" charset="0"/>
                <a:ea typeface="+mn-ea"/>
                <a:cs typeface="+mn-cs"/>
              </a:defRPr>
            </a:lvl1pPr>
            <a:lvl2pPr marL="457086" indent="0" algn="l" defTabSz="914172" rtl="0" eaLnBrk="1" latinLnBrk="0" hangingPunct="1">
              <a:lnSpc>
                <a:spcPct val="140000"/>
              </a:lnSpc>
              <a:spcBef>
                <a:spcPts val="0"/>
              </a:spcBef>
              <a:spcAft>
                <a:spcPts val="1800"/>
              </a:spcAft>
              <a:buClr>
                <a:schemeClr val="accent1"/>
              </a:buClr>
              <a:buFont typeface="Wingdings" panose="05000000000000000000" pitchFamily="2" charset="2"/>
              <a:buNone/>
              <a:tabLst>
                <a:tab pos="338054" algn="l"/>
              </a:tabLst>
              <a:defRPr lang="en-US" sz="1100" kern="1200" dirty="0" smtClean="0">
                <a:solidFill>
                  <a:schemeClr val="tx1"/>
                </a:solidFill>
                <a:latin typeface="Raleway Light" panose="020B0403030101060003" pitchFamily="34" charset="0"/>
                <a:ea typeface="+mn-ea"/>
                <a:cs typeface="+mn-cs"/>
              </a:defRPr>
            </a:lvl2pPr>
            <a:lvl3pPr marL="914172" indent="0" algn="l" defTabSz="914172" rtl="0" eaLnBrk="1" latinLnBrk="0" hangingPunct="1">
              <a:lnSpc>
                <a:spcPct val="126000"/>
              </a:lnSpc>
              <a:spcBef>
                <a:spcPts val="0"/>
              </a:spcBef>
              <a:spcAft>
                <a:spcPts val="1800"/>
              </a:spcAft>
              <a:buClr>
                <a:schemeClr val="accent1"/>
              </a:buClr>
              <a:buFont typeface="Wingdings" panose="05000000000000000000" pitchFamily="2" charset="2"/>
              <a:buNone/>
              <a:tabLst>
                <a:tab pos="338054" algn="l"/>
              </a:tabLst>
              <a:defRPr lang="en-US" sz="1400" kern="1200" dirty="0" smtClean="0">
                <a:solidFill>
                  <a:schemeClr val="tx1"/>
                </a:solidFill>
                <a:latin typeface="Raleway Light" panose="020B0403030101060003" pitchFamily="34" charset="0"/>
                <a:ea typeface="+mn-ea"/>
                <a:cs typeface="+mn-cs"/>
              </a:defRPr>
            </a:lvl3pPr>
            <a:lvl4pPr marL="1371257" indent="0" algn="l" defTabSz="914172" rtl="0" eaLnBrk="1" latinLnBrk="0" hangingPunct="1">
              <a:lnSpc>
                <a:spcPct val="126000"/>
              </a:lnSpc>
              <a:spcBef>
                <a:spcPts val="0"/>
              </a:spcBef>
              <a:spcAft>
                <a:spcPts val="1800"/>
              </a:spcAft>
              <a:buClr>
                <a:schemeClr val="accent1"/>
              </a:buClr>
              <a:buFont typeface="Wingdings" panose="05000000000000000000" pitchFamily="2" charset="2"/>
              <a:buNone/>
              <a:tabLst>
                <a:tab pos="338054" algn="l"/>
              </a:tabLst>
              <a:defRPr lang="en-US" sz="1400" kern="1200" dirty="0" smtClean="0">
                <a:solidFill>
                  <a:schemeClr val="tx1"/>
                </a:solidFill>
                <a:latin typeface="Raleway Light" panose="020B0403030101060003" pitchFamily="34" charset="0"/>
                <a:ea typeface="+mn-ea"/>
                <a:cs typeface="+mn-cs"/>
              </a:defRPr>
            </a:lvl4pPr>
            <a:lvl5pPr marL="1828343" indent="0" algn="l" defTabSz="914172" rtl="0" eaLnBrk="1" latinLnBrk="0" hangingPunct="1">
              <a:lnSpc>
                <a:spcPct val="126000"/>
              </a:lnSpc>
              <a:spcBef>
                <a:spcPts val="0"/>
              </a:spcBef>
              <a:spcAft>
                <a:spcPts val="1800"/>
              </a:spcAft>
              <a:buClr>
                <a:schemeClr val="accent1"/>
              </a:buClr>
              <a:buFont typeface="Wingdings" panose="05000000000000000000" pitchFamily="2" charset="2"/>
              <a:buNone/>
              <a:tabLst>
                <a:tab pos="338054" algn="l"/>
              </a:tabLst>
              <a:defRPr lang="en-US" sz="1400" kern="1200" dirty="0">
                <a:solidFill>
                  <a:schemeClr val="tx1"/>
                </a:solidFill>
                <a:latin typeface="Raleway Light" panose="020B0403030101060003" pitchFamily="34" charset="0"/>
                <a:ea typeface="+mn-ea"/>
                <a:cs typeface="+mn-cs"/>
              </a:defRPr>
            </a:lvl5pPr>
          </a:lstStyle>
          <a:p>
            <a:pPr lvl="0"/>
            <a:r>
              <a:rPr lang="en-US"/>
              <a:t>Click to edit Master text styles</a:t>
            </a:r>
          </a:p>
          <a:p>
            <a:pPr lvl="1"/>
            <a:r>
              <a:rPr lang="en-US"/>
              <a:t>Second level</a:t>
            </a:r>
          </a:p>
        </p:txBody>
      </p:sp>
      <p:sp>
        <p:nvSpPr>
          <p:cNvPr id="8" name="Text Placeholder 7"/>
          <p:cNvSpPr>
            <a:spLocks noGrp="1"/>
          </p:cNvSpPr>
          <p:nvPr>
            <p:ph type="body" sz="quarter" idx="17" hasCustomPrompt="1"/>
          </p:nvPr>
        </p:nvSpPr>
        <p:spPr>
          <a:xfrm>
            <a:off x="1026492" y="4272493"/>
            <a:ext cx="1737360" cy="457200"/>
          </a:xfrm>
          <a:prstGeom prst="rect">
            <a:avLst/>
          </a:prstGeom>
        </p:spPr>
        <p:txBody>
          <a:bodyPr vert="horz" lIns="91440" tIns="45720" rIns="91440" bIns="45720" rtlCol="0" anchor="ctr" anchorCtr="0">
            <a:normAutofit/>
          </a:bodyPr>
          <a:lstStyle>
            <a:lvl1pPr algn="ctr">
              <a:lnSpc>
                <a:spcPct val="100000"/>
              </a:lnSpc>
              <a:buFontTx/>
              <a:buNone/>
              <a:defRPr lang="en-US" sz="1600" dirty="0">
                <a:solidFill>
                  <a:schemeClr val="bg2">
                    <a:lumMod val="25000"/>
                  </a:schemeClr>
                </a:solidFill>
                <a:latin typeface="Raleway Medium" panose="020B0603030101060003" pitchFamily="34" charset="0"/>
                <a:ea typeface="Lato Light" panose="020F0502020204030203" pitchFamily="34" charset="0"/>
                <a:cs typeface="Lato Light" panose="020F0502020204030203" pitchFamily="34" charset="0"/>
              </a:defRPr>
            </a:lvl1pPr>
          </a:lstStyle>
          <a:p>
            <a:pPr marL="0" lvl="0" indent="0" algn="ctr">
              <a:lnSpc>
                <a:spcPct val="130000"/>
              </a:lnSpc>
              <a:buClr>
                <a:srgbClr val="6D7B83"/>
              </a:buClr>
              <a:buNone/>
              <a:tabLst>
                <a:tab pos="338054" algn="l"/>
              </a:tabLst>
            </a:pPr>
            <a:r>
              <a:rPr lang="en-US"/>
              <a:t>Subtitle</a:t>
            </a:r>
          </a:p>
        </p:txBody>
      </p:sp>
      <p:sp>
        <p:nvSpPr>
          <p:cNvPr id="9" name="Text Placeholder 2"/>
          <p:cNvSpPr>
            <a:spLocks noGrp="1"/>
          </p:cNvSpPr>
          <p:nvPr>
            <p:ph type="body" sz="quarter" idx="18"/>
          </p:nvPr>
        </p:nvSpPr>
        <p:spPr>
          <a:xfrm>
            <a:off x="1026216" y="4713622"/>
            <a:ext cx="1737360" cy="1369313"/>
          </a:xfrm>
          <a:prstGeom prst="rect">
            <a:avLst/>
          </a:prstGeom>
        </p:spPr>
        <p:txBody>
          <a:bodyPr vert="horz" lIns="91440" tIns="45720" rIns="91440" bIns="45720" rtlCol="0">
            <a:normAutofit/>
          </a:bodyPr>
          <a:lstStyle>
            <a:lvl1pPr marL="0" indent="0" algn="ctr">
              <a:lnSpc>
                <a:spcPct val="140000"/>
              </a:lnSpc>
              <a:spcAft>
                <a:spcPts val="1800"/>
              </a:spcAft>
              <a:buFontTx/>
              <a:buNone/>
              <a:defRPr lang="en-US" sz="1100" smtClean="0"/>
            </a:lvl1pPr>
            <a:lvl2pPr>
              <a:defRPr lang="en-US" sz="1400" smtClean="0"/>
            </a:lvl2pPr>
            <a:lvl3pPr>
              <a:defRPr lang="en-US" sz="1400" smtClean="0"/>
            </a:lvl3pPr>
            <a:lvl4pPr>
              <a:defRPr lang="en-US" sz="1400" smtClean="0"/>
            </a:lvl4pPr>
            <a:lvl5pPr>
              <a:defRPr lang="en-US" sz="1400"/>
            </a:lvl5pPr>
          </a:lstStyle>
          <a:p>
            <a:pPr marL="0" lvl="0" indent="0">
              <a:lnSpc>
                <a:spcPct val="126000"/>
              </a:lnSpc>
              <a:spcAft>
                <a:spcPts val="1800"/>
              </a:spcAft>
              <a:buClr>
                <a:schemeClr val="accent1"/>
              </a:buClr>
              <a:buNone/>
              <a:tabLst>
                <a:tab pos="338054" algn="l"/>
              </a:tabLst>
            </a:pPr>
            <a:r>
              <a:rPr lang="en-US"/>
              <a:t>Click to edit Master text styles</a:t>
            </a:r>
          </a:p>
        </p:txBody>
      </p:sp>
      <p:sp>
        <p:nvSpPr>
          <p:cNvPr id="10" name="Text Placeholder 7"/>
          <p:cNvSpPr>
            <a:spLocks noGrp="1"/>
          </p:cNvSpPr>
          <p:nvPr>
            <p:ph type="body" sz="quarter" idx="19" hasCustomPrompt="1"/>
          </p:nvPr>
        </p:nvSpPr>
        <p:spPr>
          <a:xfrm>
            <a:off x="3131167" y="4272493"/>
            <a:ext cx="1737360" cy="457200"/>
          </a:xfrm>
          <a:prstGeom prst="rect">
            <a:avLst/>
          </a:prstGeom>
        </p:spPr>
        <p:txBody>
          <a:bodyPr vert="horz" lIns="91440" tIns="45720" rIns="91440" bIns="45720" rtlCol="0" anchor="ctr" anchorCtr="0">
            <a:normAutofit/>
          </a:bodyPr>
          <a:lstStyle>
            <a:lvl1pPr algn="ctr">
              <a:lnSpc>
                <a:spcPct val="100000"/>
              </a:lnSpc>
              <a:buFontTx/>
              <a:buNone/>
              <a:defRPr lang="en-US" sz="1600" dirty="0">
                <a:solidFill>
                  <a:schemeClr val="bg2">
                    <a:lumMod val="25000"/>
                  </a:schemeClr>
                </a:solidFill>
                <a:latin typeface="Raleway Medium" panose="020B0603030101060003" pitchFamily="34" charset="0"/>
                <a:ea typeface="Lato Light" panose="020F0502020204030203" pitchFamily="34" charset="0"/>
                <a:cs typeface="Lato Light" panose="020F0502020204030203" pitchFamily="34" charset="0"/>
              </a:defRPr>
            </a:lvl1pPr>
          </a:lstStyle>
          <a:p>
            <a:pPr marL="0" lvl="0" indent="0" algn="ctr">
              <a:lnSpc>
                <a:spcPct val="130000"/>
              </a:lnSpc>
              <a:buClr>
                <a:srgbClr val="6D7B83"/>
              </a:buClr>
              <a:buNone/>
              <a:tabLst>
                <a:tab pos="338054" algn="l"/>
              </a:tabLst>
            </a:pPr>
            <a:r>
              <a:rPr lang="en-US"/>
              <a:t>Subtitle</a:t>
            </a:r>
          </a:p>
        </p:txBody>
      </p:sp>
      <p:sp>
        <p:nvSpPr>
          <p:cNvPr id="11" name="Text Placeholder 2"/>
          <p:cNvSpPr>
            <a:spLocks noGrp="1"/>
          </p:cNvSpPr>
          <p:nvPr>
            <p:ph type="body" sz="quarter" idx="20"/>
          </p:nvPr>
        </p:nvSpPr>
        <p:spPr>
          <a:xfrm>
            <a:off x="3130892" y="4713622"/>
            <a:ext cx="1737360" cy="1369313"/>
          </a:xfrm>
          <a:prstGeom prst="rect">
            <a:avLst/>
          </a:prstGeom>
        </p:spPr>
        <p:txBody>
          <a:bodyPr vert="horz" lIns="91440" tIns="45720" rIns="91440" bIns="45720" rtlCol="0">
            <a:normAutofit/>
          </a:bodyPr>
          <a:lstStyle>
            <a:lvl1pPr marL="0" indent="0" algn="ctr">
              <a:lnSpc>
                <a:spcPct val="140000"/>
              </a:lnSpc>
              <a:spcAft>
                <a:spcPts val="1800"/>
              </a:spcAft>
              <a:buFontTx/>
              <a:buNone/>
              <a:defRPr lang="en-US" sz="1100" smtClean="0"/>
            </a:lvl1pPr>
            <a:lvl2pPr>
              <a:defRPr lang="en-US" sz="1400" smtClean="0"/>
            </a:lvl2pPr>
            <a:lvl3pPr>
              <a:defRPr lang="en-US" sz="1400" smtClean="0"/>
            </a:lvl3pPr>
            <a:lvl4pPr>
              <a:defRPr lang="en-US" sz="1400" smtClean="0"/>
            </a:lvl4pPr>
            <a:lvl5pPr>
              <a:defRPr lang="en-US" sz="1400"/>
            </a:lvl5pPr>
          </a:lstStyle>
          <a:p>
            <a:pPr marL="0" lvl="0" indent="0">
              <a:lnSpc>
                <a:spcPct val="126000"/>
              </a:lnSpc>
              <a:spcAft>
                <a:spcPts val="1800"/>
              </a:spcAft>
              <a:buClr>
                <a:schemeClr val="accent1"/>
              </a:buClr>
              <a:buNone/>
              <a:tabLst>
                <a:tab pos="338054" algn="l"/>
              </a:tabLst>
            </a:pPr>
            <a:r>
              <a:rPr lang="en-US"/>
              <a:t>Click to edit Master text styles</a:t>
            </a:r>
          </a:p>
        </p:txBody>
      </p:sp>
      <p:sp>
        <p:nvSpPr>
          <p:cNvPr id="12" name="Text Placeholder 7"/>
          <p:cNvSpPr>
            <a:spLocks noGrp="1"/>
          </p:cNvSpPr>
          <p:nvPr>
            <p:ph type="body" sz="quarter" idx="21" hasCustomPrompt="1"/>
          </p:nvPr>
        </p:nvSpPr>
        <p:spPr>
          <a:xfrm>
            <a:off x="5235843" y="4272493"/>
            <a:ext cx="1737360" cy="457200"/>
          </a:xfrm>
          <a:prstGeom prst="rect">
            <a:avLst/>
          </a:prstGeom>
        </p:spPr>
        <p:txBody>
          <a:bodyPr vert="horz" lIns="91440" tIns="45720" rIns="91440" bIns="45720" rtlCol="0" anchor="ctr" anchorCtr="0">
            <a:normAutofit/>
          </a:bodyPr>
          <a:lstStyle>
            <a:lvl1pPr algn="ctr">
              <a:lnSpc>
                <a:spcPct val="100000"/>
              </a:lnSpc>
              <a:buFontTx/>
              <a:buNone/>
              <a:defRPr lang="en-US" sz="1600" dirty="0">
                <a:solidFill>
                  <a:schemeClr val="bg2">
                    <a:lumMod val="25000"/>
                  </a:schemeClr>
                </a:solidFill>
                <a:latin typeface="Raleway Medium" panose="020B0603030101060003" pitchFamily="34" charset="0"/>
                <a:ea typeface="Lato Light" panose="020F0502020204030203" pitchFamily="34" charset="0"/>
                <a:cs typeface="Lato Light" panose="020F0502020204030203" pitchFamily="34" charset="0"/>
              </a:defRPr>
            </a:lvl1pPr>
          </a:lstStyle>
          <a:p>
            <a:pPr marL="0" lvl="0" indent="0" algn="ctr">
              <a:lnSpc>
                <a:spcPct val="130000"/>
              </a:lnSpc>
              <a:buClr>
                <a:srgbClr val="6D7B83"/>
              </a:buClr>
              <a:buNone/>
              <a:tabLst>
                <a:tab pos="338054" algn="l"/>
              </a:tabLst>
            </a:pPr>
            <a:r>
              <a:rPr lang="en-US"/>
              <a:t>Subtitle</a:t>
            </a:r>
          </a:p>
        </p:txBody>
      </p:sp>
      <p:sp>
        <p:nvSpPr>
          <p:cNvPr id="16" name="Text Placeholder 2"/>
          <p:cNvSpPr>
            <a:spLocks noGrp="1"/>
          </p:cNvSpPr>
          <p:nvPr>
            <p:ph type="body" sz="quarter" idx="22"/>
          </p:nvPr>
        </p:nvSpPr>
        <p:spPr>
          <a:xfrm>
            <a:off x="5235568" y="4713622"/>
            <a:ext cx="1737360" cy="1369313"/>
          </a:xfrm>
          <a:prstGeom prst="rect">
            <a:avLst/>
          </a:prstGeom>
        </p:spPr>
        <p:txBody>
          <a:bodyPr vert="horz" lIns="91440" tIns="45720" rIns="91440" bIns="45720" rtlCol="0">
            <a:normAutofit/>
          </a:bodyPr>
          <a:lstStyle>
            <a:lvl1pPr marL="0" indent="0" algn="ctr">
              <a:lnSpc>
                <a:spcPct val="140000"/>
              </a:lnSpc>
              <a:spcAft>
                <a:spcPts val="1800"/>
              </a:spcAft>
              <a:buFontTx/>
              <a:buNone/>
              <a:defRPr lang="en-US" sz="1100" smtClean="0"/>
            </a:lvl1pPr>
            <a:lvl2pPr>
              <a:defRPr lang="en-US" sz="1400" smtClean="0"/>
            </a:lvl2pPr>
            <a:lvl3pPr>
              <a:defRPr lang="en-US" sz="1400" smtClean="0"/>
            </a:lvl3pPr>
            <a:lvl4pPr>
              <a:defRPr lang="en-US" sz="1400" smtClean="0"/>
            </a:lvl4pPr>
            <a:lvl5pPr>
              <a:defRPr lang="en-US" sz="1400"/>
            </a:lvl5pPr>
          </a:lstStyle>
          <a:p>
            <a:pPr marL="0" lvl="0" indent="0">
              <a:lnSpc>
                <a:spcPct val="126000"/>
              </a:lnSpc>
              <a:spcAft>
                <a:spcPts val="1800"/>
              </a:spcAft>
              <a:buClr>
                <a:schemeClr val="accent1"/>
              </a:buClr>
              <a:buNone/>
              <a:tabLst>
                <a:tab pos="338054" algn="l"/>
              </a:tabLst>
            </a:pPr>
            <a:r>
              <a:rPr lang="en-US"/>
              <a:t>Click to edit Master text styles</a:t>
            </a:r>
          </a:p>
        </p:txBody>
      </p:sp>
      <p:sp>
        <p:nvSpPr>
          <p:cNvPr id="17" name="Text Placeholder 7"/>
          <p:cNvSpPr>
            <a:spLocks noGrp="1"/>
          </p:cNvSpPr>
          <p:nvPr>
            <p:ph type="body" sz="quarter" idx="23" hasCustomPrompt="1"/>
          </p:nvPr>
        </p:nvSpPr>
        <p:spPr>
          <a:xfrm>
            <a:off x="7340518" y="4272493"/>
            <a:ext cx="1737360" cy="457200"/>
          </a:xfrm>
          <a:prstGeom prst="rect">
            <a:avLst/>
          </a:prstGeom>
        </p:spPr>
        <p:txBody>
          <a:bodyPr vert="horz" lIns="91440" tIns="45720" rIns="91440" bIns="45720" rtlCol="0" anchor="ctr" anchorCtr="0">
            <a:normAutofit/>
          </a:bodyPr>
          <a:lstStyle>
            <a:lvl1pPr algn="ctr">
              <a:lnSpc>
                <a:spcPct val="100000"/>
              </a:lnSpc>
              <a:buFontTx/>
              <a:buNone/>
              <a:defRPr lang="en-US" sz="1600" dirty="0">
                <a:solidFill>
                  <a:schemeClr val="bg2">
                    <a:lumMod val="25000"/>
                  </a:schemeClr>
                </a:solidFill>
                <a:latin typeface="Raleway Medium" panose="020B0603030101060003" pitchFamily="34" charset="0"/>
                <a:ea typeface="Lato Light" panose="020F0502020204030203" pitchFamily="34" charset="0"/>
                <a:cs typeface="Lato Light" panose="020F0502020204030203" pitchFamily="34" charset="0"/>
              </a:defRPr>
            </a:lvl1pPr>
          </a:lstStyle>
          <a:p>
            <a:pPr marL="0" lvl="0" indent="0" algn="ctr">
              <a:lnSpc>
                <a:spcPct val="130000"/>
              </a:lnSpc>
              <a:buClr>
                <a:srgbClr val="6D7B83"/>
              </a:buClr>
              <a:buNone/>
              <a:tabLst>
                <a:tab pos="338054" algn="l"/>
              </a:tabLst>
            </a:pPr>
            <a:r>
              <a:rPr lang="en-US"/>
              <a:t>Subtitle</a:t>
            </a:r>
          </a:p>
        </p:txBody>
      </p:sp>
      <p:sp>
        <p:nvSpPr>
          <p:cNvPr id="18" name="Text Placeholder 2"/>
          <p:cNvSpPr>
            <a:spLocks noGrp="1"/>
          </p:cNvSpPr>
          <p:nvPr>
            <p:ph type="body" sz="quarter" idx="24"/>
          </p:nvPr>
        </p:nvSpPr>
        <p:spPr>
          <a:xfrm>
            <a:off x="7340243" y="4713622"/>
            <a:ext cx="1737360" cy="1369313"/>
          </a:xfrm>
          <a:prstGeom prst="rect">
            <a:avLst/>
          </a:prstGeom>
        </p:spPr>
        <p:txBody>
          <a:bodyPr vert="horz" lIns="91440" tIns="45720" rIns="91440" bIns="45720" rtlCol="0">
            <a:normAutofit/>
          </a:bodyPr>
          <a:lstStyle>
            <a:lvl1pPr marL="0" indent="0" algn="ctr">
              <a:lnSpc>
                <a:spcPct val="140000"/>
              </a:lnSpc>
              <a:spcAft>
                <a:spcPts val="1800"/>
              </a:spcAft>
              <a:buFontTx/>
              <a:buNone/>
              <a:defRPr lang="en-US" sz="1100" smtClean="0"/>
            </a:lvl1pPr>
            <a:lvl2pPr>
              <a:defRPr lang="en-US" sz="1400" smtClean="0"/>
            </a:lvl2pPr>
            <a:lvl3pPr>
              <a:defRPr lang="en-US" sz="1400" smtClean="0"/>
            </a:lvl3pPr>
            <a:lvl4pPr>
              <a:defRPr lang="en-US" sz="1400" smtClean="0"/>
            </a:lvl4pPr>
            <a:lvl5pPr>
              <a:defRPr lang="en-US" sz="1400"/>
            </a:lvl5pPr>
          </a:lstStyle>
          <a:p>
            <a:pPr marL="0" lvl="0" indent="0">
              <a:lnSpc>
                <a:spcPct val="126000"/>
              </a:lnSpc>
              <a:spcAft>
                <a:spcPts val="1800"/>
              </a:spcAft>
              <a:buClr>
                <a:schemeClr val="accent1"/>
              </a:buClr>
              <a:buNone/>
              <a:tabLst>
                <a:tab pos="338054" algn="l"/>
              </a:tabLst>
            </a:pPr>
            <a:r>
              <a:rPr lang="en-US"/>
              <a:t>Click to edit Master text styles</a:t>
            </a:r>
          </a:p>
        </p:txBody>
      </p:sp>
      <p:sp>
        <p:nvSpPr>
          <p:cNvPr id="19" name="Text Placeholder 7"/>
          <p:cNvSpPr>
            <a:spLocks noGrp="1"/>
          </p:cNvSpPr>
          <p:nvPr>
            <p:ph type="body" sz="quarter" idx="25" hasCustomPrompt="1"/>
          </p:nvPr>
        </p:nvSpPr>
        <p:spPr>
          <a:xfrm>
            <a:off x="9445194" y="4272493"/>
            <a:ext cx="1737360" cy="457200"/>
          </a:xfrm>
          <a:prstGeom prst="rect">
            <a:avLst/>
          </a:prstGeom>
        </p:spPr>
        <p:txBody>
          <a:bodyPr vert="horz" lIns="91440" tIns="45720" rIns="91440" bIns="45720" rtlCol="0" anchor="ctr" anchorCtr="0">
            <a:normAutofit/>
          </a:bodyPr>
          <a:lstStyle>
            <a:lvl1pPr algn="ctr">
              <a:lnSpc>
                <a:spcPct val="100000"/>
              </a:lnSpc>
              <a:buFontTx/>
              <a:buNone/>
              <a:defRPr lang="en-US" sz="1600" dirty="0">
                <a:solidFill>
                  <a:schemeClr val="bg2">
                    <a:lumMod val="25000"/>
                  </a:schemeClr>
                </a:solidFill>
                <a:latin typeface="Raleway Medium" panose="020B0603030101060003" pitchFamily="34" charset="0"/>
                <a:ea typeface="Lato Light" panose="020F0502020204030203" pitchFamily="34" charset="0"/>
                <a:cs typeface="Lato Light" panose="020F0502020204030203" pitchFamily="34" charset="0"/>
              </a:defRPr>
            </a:lvl1pPr>
          </a:lstStyle>
          <a:p>
            <a:pPr marL="0" lvl="0" indent="0" algn="ctr">
              <a:lnSpc>
                <a:spcPct val="130000"/>
              </a:lnSpc>
              <a:buClr>
                <a:srgbClr val="6D7B83"/>
              </a:buClr>
              <a:buNone/>
              <a:tabLst>
                <a:tab pos="338054" algn="l"/>
              </a:tabLst>
            </a:pPr>
            <a:r>
              <a:rPr lang="en-US"/>
              <a:t>Subtitle</a:t>
            </a:r>
          </a:p>
        </p:txBody>
      </p:sp>
      <p:sp>
        <p:nvSpPr>
          <p:cNvPr id="20" name="Text Placeholder 2"/>
          <p:cNvSpPr>
            <a:spLocks noGrp="1"/>
          </p:cNvSpPr>
          <p:nvPr>
            <p:ph type="body" sz="quarter" idx="26"/>
          </p:nvPr>
        </p:nvSpPr>
        <p:spPr>
          <a:xfrm>
            <a:off x="9444919" y="4713622"/>
            <a:ext cx="1737360" cy="1369313"/>
          </a:xfrm>
          <a:prstGeom prst="rect">
            <a:avLst/>
          </a:prstGeom>
        </p:spPr>
        <p:txBody>
          <a:bodyPr vert="horz" lIns="91440" tIns="45720" rIns="91440" bIns="45720" rtlCol="0">
            <a:normAutofit/>
          </a:bodyPr>
          <a:lstStyle>
            <a:lvl1pPr marL="0" indent="0" algn="ctr">
              <a:lnSpc>
                <a:spcPct val="140000"/>
              </a:lnSpc>
              <a:spcAft>
                <a:spcPts val="1800"/>
              </a:spcAft>
              <a:buFontTx/>
              <a:buNone/>
              <a:defRPr lang="en-US" sz="1100" smtClean="0"/>
            </a:lvl1pPr>
            <a:lvl2pPr>
              <a:defRPr lang="en-US" sz="1400" smtClean="0"/>
            </a:lvl2pPr>
            <a:lvl3pPr>
              <a:defRPr lang="en-US" sz="1400" smtClean="0"/>
            </a:lvl3pPr>
            <a:lvl4pPr>
              <a:defRPr lang="en-US" sz="1400" smtClean="0"/>
            </a:lvl4pPr>
            <a:lvl5pPr>
              <a:defRPr lang="en-US" sz="1400"/>
            </a:lvl5pPr>
          </a:lstStyle>
          <a:p>
            <a:pPr marL="0" lvl="0" indent="0">
              <a:lnSpc>
                <a:spcPct val="126000"/>
              </a:lnSpc>
              <a:spcAft>
                <a:spcPts val="1800"/>
              </a:spcAft>
              <a:buClr>
                <a:schemeClr val="accent1"/>
              </a:buClr>
              <a:buNone/>
              <a:tabLst>
                <a:tab pos="338054" algn="l"/>
              </a:tabLst>
            </a:pPr>
            <a:r>
              <a:rPr lang="en-US"/>
              <a:t>Click to edit Master text styles</a:t>
            </a:r>
          </a:p>
        </p:txBody>
      </p:sp>
      <p:sp>
        <p:nvSpPr>
          <p:cNvPr id="25" name="Title 1"/>
          <p:cNvSpPr>
            <a:spLocks noGrp="1"/>
          </p:cNvSpPr>
          <p:nvPr>
            <p:ph type="title"/>
          </p:nvPr>
        </p:nvSpPr>
        <p:spPr>
          <a:xfrm>
            <a:off x="995342" y="708964"/>
            <a:ext cx="10262851" cy="594360"/>
          </a:xfrm>
          <a:prstGeom prst="rect">
            <a:avLst/>
          </a:prstGeom>
        </p:spPr>
        <p:txBody>
          <a:bodyPr anchor="ctr" anchorCtr="0">
            <a:normAutofit/>
          </a:bodyPr>
          <a:lstStyle>
            <a:lvl1pPr>
              <a:defRPr sz="3300">
                <a:solidFill>
                  <a:schemeClr val="tx1"/>
                </a:solidFill>
              </a:defRPr>
            </a:lvl1pPr>
          </a:lstStyle>
          <a:p>
            <a:r>
              <a:rPr lang="en-US"/>
              <a:t>Click to edit Master title style</a:t>
            </a:r>
          </a:p>
        </p:txBody>
      </p:sp>
      <p:sp>
        <p:nvSpPr>
          <p:cNvPr id="26" name="Text Placeholder 7"/>
          <p:cNvSpPr>
            <a:spLocks noGrp="1"/>
          </p:cNvSpPr>
          <p:nvPr>
            <p:ph type="body" sz="quarter" idx="14"/>
          </p:nvPr>
        </p:nvSpPr>
        <p:spPr>
          <a:xfrm>
            <a:off x="995342" y="1257805"/>
            <a:ext cx="10262779" cy="441324"/>
          </a:xfrm>
          <a:prstGeom prst="rect">
            <a:avLst/>
          </a:prstGeom>
        </p:spPr>
        <p:txBody>
          <a:bodyPr vert="horz" lIns="91440" tIns="45720" rIns="91440" bIns="45720" rtlCol="0">
            <a:normAutofit/>
          </a:bodyPr>
          <a:lstStyle>
            <a:lvl1pPr marL="342815" indent="-342815">
              <a:buFontTx/>
              <a:buNone/>
              <a:defRPr lang="en-US" sz="1800">
                <a:solidFill>
                  <a:schemeClr val="bg2">
                    <a:lumMod val="25000"/>
                  </a:schemeClr>
                </a:solidFill>
                <a:latin typeface="Raleway Medium" panose="020B0603030101060003" pitchFamily="34" charset="0"/>
                <a:ea typeface="Lato Light" panose="020F0502020204030203" pitchFamily="34" charset="0"/>
                <a:cs typeface="Lato Light" panose="020F0502020204030203" pitchFamily="34" charset="0"/>
              </a:defRPr>
            </a:lvl1pPr>
          </a:lstStyle>
          <a:p>
            <a:pPr marL="0" lvl="0" indent="0">
              <a:lnSpc>
                <a:spcPct val="130000"/>
              </a:lnSpc>
              <a:buClr>
                <a:srgbClr val="6D7B83"/>
              </a:buClr>
              <a:buNone/>
              <a:tabLst>
                <a:tab pos="338054" algn="l"/>
              </a:tabLst>
            </a:pPr>
            <a:r>
              <a:rPr lang="en-US"/>
              <a:t>Click to edit Master text styles</a:t>
            </a:r>
          </a:p>
        </p:txBody>
      </p:sp>
      <p:sp>
        <p:nvSpPr>
          <p:cNvPr id="28" name="Date Placeholder 4">
            <a:extLst>
              <a:ext uri="{FF2B5EF4-FFF2-40B4-BE49-F238E27FC236}">
                <a16:creationId xmlns:a16="http://schemas.microsoft.com/office/drawing/2014/main" id="{5A5C71CF-9187-48AA-A0A1-4D7FDBE25433}"/>
              </a:ext>
            </a:extLst>
          </p:cNvPr>
          <p:cNvSpPr>
            <a:spLocks noGrp="1"/>
          </p:cNvSpPr>
          <p:nvPr>
            <p:ph type="dt" sz="half" idx="10"/>
          </p:nvPr>
        </p:nvSpPr>
        <p:spPr>
          <a:xfrm>
            <a:off x="5558689" y="6323162"/>
            <a:ext cx="931758" cy="365125"/>
          </a:xfrm>
        </p:spPr>
        <p:txBody>
          <a:bodyPr/>
          <a:lstStyle/>
          <a:p>
            <a:fld id="{971F792C-5050-47EA-B81C-84DDD693374E}" type="datetimeFigureOut">
              <a:rPr lang="en-US" smtClean="0"/>
              <a:t>8/6/2020</a:t>
            </a:fld>
            <a:endParaRPr lang="en-US" dirty="0"/>
          </a:p>
        </p:txBody>
      </p:sp>
      <p:pic>
        <p:nvPicPr>
          <p:cNvPr id="29" name="Picture 28">
            <a:extLst>
              <a:ext uri="{FF2B5EF4-FFF2-40B4-BE49-F238E27FC236}">
                <a16:creationId xmlns:a16="http://schemas.microsoft.com/office/drawing/2014/main" id="{18AAE294-EE77-4419-A7A1-73D6EDA3737D}"/>
              </a:ext>
            </a:extLst>
          </p:cNvPr>
          <p:cNvPicPr>
            <a:picLocks noChangeAspect="1"/>
          </p:cNvPicPr>
          <p:nvPr userDrawn="1"/>
        </p:nvPicPr>
        <p:blipFill>
          <a:blip r:embed="rId2"/>
          <a:stretch>
            <a:fillRect/>
          </a:stretch>
        </p:blipFill>
        <p:spPr>
          <a:xfrm>
            <a:off x="10515600" y="274967"/>
            <a:ext cx="1351694" cy="420329"/>
          </a:xfrm>
          <a:prstGeom prst="rect">
            <a:avLst/>
          </a:prstGeom>
        </p:spPr>
      </p:pic>
      <p:pic>
        <p:nvPicPr>
          <p:cNvPr id="30" name="Picture 29">
            <a:extLst>
              <a:ext uri="{FF2B5EF4-FFF2-40B4-BE49-F238E27FC236}">
                <a16:creationId xmlns:a16="http://schemas.microsoft.com/office/drawing/2014/main" id="{406839B4-B4DB-4006-88F1-3FD938030D9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572066" y="6323162"/>
            <a:ext cx="2295228" cy="259871"/>
          </a:xfrm>
          <a:prstGeom prst="rect">
            <a:avLst/>
          </a:prstGeom>
        </p:spPr>
      </p:pic>
      <p:sp>
        <p:nvSpPr>
          <p:cNvPr id="31" name="Slide Number Placeholder 8">
            <a:extLst>
              <a:ext uri="{FF2B5EF4-FFF2-40B4-BE49-F238E27FC236}">
                <a16:creationId xmlns:a16="http://schemas.microsoft.com/office/drawing/2014/main" id="{CB1D1078-97D2-4563-B9D5-79BAF6A55CE3}"/>
              </a:ext>
            </a:extLst>
          </p:cNvPr>
          <p:cNvSpPr txBox="1">
            <a:spLocks/>
          </p:cNvSpPr>
          <p:nvPr userDrawn="1"/>
        </p:nvSpPr>
        <p:spPr>
          <a:xfrm>
            <a:off x="324706" y="6270535"/>
            <a:ext cx="8119212" cy="365125"/>
          </a:xfrm>
          <a:prstGeom prst="rect">
            <a:avLst/>
          </a:prstGeom>
        </p:spPr>
        <p:txBody>
          <a:bodyPr vert="horz" lIns="91440" tIns="45720" rIns="91440" bIns="45720" rtlCol="0" anchor="b" anchorCtr="0"/>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8B385D-DF67-E241-B0BF-76B80A8E743B}" type="slidenum">
              <a:rPr lang="en-US" smtClean="0"/>
              <a:pPr/>
              <a:t>‹#›</a:t>
            </a:fld>
            <a:r>
              <a:rPr lang="en-US" dirty="0"/>
              <a:t>  |   Copyright © 2020 Kaiser Foundation Health Plan, Inc.</a:t>
            </a:r>
          </a:p>
        </p:txBody>
      </p:sp>
      <p:pic>
        <p:nvPicPr>
          <p:cNvPr id="33" name="Graphic 32">
            <a:extLst>
              <a:ext uri="{FF2B5EF4-FFF2-40B4-BE49-F238E27FC236}">
                <a16:creationId xmlns:a16="http://schemas.microsoft.com/office/drawing/2014/main" id="{FB450AE0-7B2C-4AD2-AF7B-A98BAC74300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888070" y="169614"/>
            <a:ext cx="512724" cy="642711"/>
          </a:xfrm>
          <a:prstGeom prst="rect">
            <a:avLst/>
          </a:prstGeom>
        </p:spPr>
      </p:pic>
    </p:spTree>
    <p:extLst>
      <p:ext uri="{BB962C8B-B14F-4D97-AF65-F5344CB8AC3E}">
        <p14:creationId xmlns:p14="http://schemas.microsoft.com/office/powerpoint/2010/main" val="6895642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rocess Layout">
    <p:spTree>
      <p:nvGrpSpPr>
        <p:cNvPr id="1" name=""/>
        <p:cNvGrpSpPr/>
        <p:nvPr/>
      </p:nvGrpSpPr>
      <p:grpSpPr>
        <a:xfrm>
          <a:off x="0" y="0"/>
          <a:ext cx="0" cy="0"/>
          <a:chOff x="0" y="0"/>
          <a:chExt cx="0" cy="0"/>
        </a:xfrm>
      </p:grpSpPr>
      <p:sp>
        <p:nvSpPr>
          <p:cNvPr id="13" name="Text Placeholder 8"/>
          <p:cNvSpPr>
            <a:spLocks noGrp="1"/>
          </p:cNvSpPr>
          <p:nvPr>
            <p:ph type="body" sz="quarter" idx="17"/>
          </p:nvPr>
        </p:nvSpPr>
        <p:spPr>
          <a:xfrm>
            <a:off x="1011926" y="4798145"/>
            <a:ext cx="2240280" cy="1178167"/>
          </a:xfrm>
          <a:prstGeom prst="rect">
            <a:avLst/>
          </a:prstGeom>
        </p:spPr>
        <p:txBody>
          <a:bodyPr vert="horz" lIns="91440" tIns="0" rIns="91440" bIns="45720" rtlCol="0">
            <a:normAutofit/>
          </a:bodyPr>
          <a:lstStyle>
            <a:lvl1pPr marL="0" indent="0">
              <a:lnSpc>
                <a:spcPct val="140000"/>
              </a:lnSpc>
              <a:buFontTx/>
              <a:buNone/>
              <a:defRPr lang="en-US" sz="1100" kern="1200" dirty="0" smtClean="0">
                <a:solidFill>
                  <a:schemeClr val="tx1"/>
                </a:solidFill>
                <a:latin typeface="Raleway Light" panose="020B0403030101060003" pitchFamily="34" charset="0"/>
                <a:ea typeface="+mn-ea"/>
                <a:cs typeface="+mn-cs"/>
              </a:defRPr>
            </a:lvl1pPr>
          </a:lstStyle>
          <a:p>
            <a:pPr marL="0" lvl="0" indent="0" algn="l" defTabSz="914172" rtl="0" eaLnBrk="1" latinLnBrk="0" hangingPunct="1">
              <a:lnSpc>
                <a:spcPct val="126000"/>
              </a:lnSpc>
              <a:spcBef>
                <a:spcPts val="0"/>
              </a:spcBef>
              <a:spcAft>
                <a:spcPts val="1800"/>
              </a:spcAft>
              <a:buClr>
                <a:schemeClr val="accent1"/>
              </a:buClr>
              <a:buFont typeface="Wingdings" panose="05000000000000000000" pitchFamily="2" charset="2"/>
              <a:buNone/>
              <a:tabLst>
                <a:tab pos="338054" algn="l"/>
              </a:tabLst>
            </a:pPr>
            <a:r>
              <a:rPr lang="en-US"/>
              <a:t>Click to edit Master text styles</a:t>
            </a:r>
          </a:p>
        </p:txBody>
      </p:sp>
      <p:sp>
        <p:nvSpPr>
          <p:cNvPr id="14" name="Text Placeholder 7"/>
          <p:cNvSpPr>
            <a:spLocks noGrp="1"/>
          </p:cNvSpPr>
          <p:nvPr>
            <p:ph type="body" sz="quarter" idx="18" hasCustomPrompt="1"/>
          </p:nvPr>
        </p:nvSpPr>
        <p:spPr>
          <a:xfrm>
            <a:off x="1011926" y="4422808"/>
            <a:ext cx="2240280" cy="374904"/>
          </a:xfrm>
          <a:prstGeom prst="rect">
            <a:avLst/>
          </a:prstGeom>
        </p:spPr>
        <p:txBody>
          <a:bodyPr vert="horz" lIns="91440" tIns="0" rIns="91440" bIns="0" rtlCol="0" anchor="ctr" anchorCtr="0">
            <a:normAutofit/>
          </a:bodyPr>
          <a:lstStyle>
            <a:lvl1pPr marL="342815" indent="-342815">
              <a:buFontTx/>
              <a:buNone/>
              <a:defRPr lang="en-US" sz="1800" baseline="0">
                <a:solidFill>
                  <a:schemeClr val="tx1"/>
                </a:solidFill>
                <a:latin typeface="Raleway Medium" panose="020B0603030101060003" pitchFamily="34" charset="0"/>
                <a:ea typeface="Lato Light" panose="020F0502020204030203" pitchFamily="34" charset="0"/>
                <a:cs typeface="Lato Light" panose="020F0502020204030203" pitchFamily="34" charset="0"/>
              </a:defRPr>
            </a:lvl1pPr>
          </a:lstStyle>
          <a:p>
            <a:pPr marL="0" lvl="0" indent="0">
              <a:lnSpc>
                <a:spcPct val="130000"/>
              </a:lnSpc>
              <a:buClr>
                <a:srgbClr val="6D7B83"/>
              </a:buClr>
              <a:buNone/>
              <a:tabLst>
                <a:tab pos="338054" algn="l"/>
              </a:tabLst>
            </a:pPr>
            <a:r>
              <a:rPr lang="en-US"/>
              <a:t>Add subtitle</a:t>
            </a:r>
          </a:p>
        </p:txBody>
      </p:sp>
      <p:sp>
        <p:nvSpPr>
          <p:cNvPr id="15" name="Text Placeholder 8"/>
          <p:cNvSpPr>
            <a:spLocks noGrp="1"/>
          </p:cNvSpPr>
          <p:nvPr>
            <p:ph type="body" sz="quarter" idx="19"/>
          </p:nvPr>
        </p:nvSpPr>
        <p:spPr>
          <a:xfrm>
            <a:off x="3655084" y="4798145"/>
            <a:ext cx="2240280" cy="1178167"/>
          </a:xfrm>
          <a:prstGeom prst="rect">
            <a:avLst/>
          </a:prstGeom>
        </p:spPr>
        <p:txBody>
          <a:bodyPr vert="horz" lIns="91440" tIns="0" rIns="91440" bIns="45720" rtlCol="0">
            <a:normAutofit/>
          </a:bodyPr>
          <a:lstStyle>
            <a:lvl1pPr marL="0" indent="0">
              <a:lnSpc>
                <a:spcPct val="140000"/>
              </a:lnSpc>
              <a:buFontTx/>
              <a:buNone/>
              <a:defRPr lang="en-US" sz="1100" kern="1200" dirty="0" smtClean="0">
                <a:solidFill>
                  <a:schemeClr val="tx1"/>
                </a:solidFill>
                <a:latin typeface="Raleway Light" panose="020B0403030101060003" pitchFamily="34" charset="0"/>
                <a:ea typeface="+mn-ea"/>
                <a:cs typeface="+mn-cs"/>
              </a:defRPr>
            </a:lvl1pPr>
          </a:lstStyle>
          <a:p>
            <a:pPr marL="0" lvl="0" indent="0" algn="l" defTabSz="914172" rtl="0" eaLnBrk="1" latinLnBrk="0" hangingPunct="1">
              <a:lnSpc>
                <a:spcPct val="126000"/>
              </a:lnSpc>
              <a:spcBef>
                <a:spcPts val="0"/>
              </a:spcBef>
              <a:spcAft>
                <a:spcPts val="1800"/>
              </a:spcAft>
              <a:buClr>
                <a:schemeClr val="accent1"/>
              </a:buClr>
              <a:buFont typeface="Wingdings" panose="05000000000000000000" pitchFamily="2" charset="2"/>
              <a:buNone/>
              <a:tabLst>
                <a:tab pos="338054" algn="l"/>
              </a:tabLst>
            </a:pPr>
            <a:r>
              <a:rPr lang="en-US"/>
              <a:t>Click to edit Master text styles</a:t>
            </a:r>
          </a:p>
        </p:txBody>
      </p:sp>
      <p:sp>
        <p:nvSpPr>
          <p:cNvPr id="16" name="Text Placeholder 7"/>
          <p:cNvSpPr>
            <a:spLocks noGrp="1"/>
          </p:cNvSpPr>
          <p:nvPr>
            <p:ph type="body" sz="quarter" idx="20" hasCustomPrompt="1"/>
          </p:nvPr>
        </p:nvSpPr>
        <p:spPr>
          <a:xfrm>
            <a:off x="3655084" y="4422808"/>
            <a:ext cx="2240280" cy="374904"/>
          </a:xfrm>
          <a:prstGeom prst="rect">
            <a:avLst/>
          </a:prstGeom>
        </p:spPr>
        <p:txBody>
          <a:bodyPr vert="horz" lIns="91440" tIns="0" rIns="91440" bIns="0" rtlCol="0" anchor="ctr" anchorCtr="0">
            <a:noAutofit/>
          </a:bodyPr>
          <a:lstStyle>
            <a:lvl1pPr marL="0" indent="0">
              <a:lnSpc>
                <a:spcPct val="130000"/>
              </a:lnSpc>
              <a:buClr>
                <a:srgbClr val="6D7B83"/>
              </a:buClr>
              <a:buFontTx/>
              <a:buNone/>
              <a:tabLst>
                <a:tab pos="338054" algn="l"/>
              </a:tabLst>
              <a:defRPr lang="en-US" sz="1800" baseline="0">
                <a:solidFill>
                  <a:schemeClr val="tx1"/>
                </a:solidFill>
                <a:latin typeface="Raleway Medium" panose="020B0603030101060003" pitchFamily="34" charset="0"/>
                <a:ea typeface="Lato Light" panose="020F0502020204030203" pitchFamily="34" charset="0"/>
                <a:cs typeface="Lato Light" panose="020F0502020204030203" pitchFamily="34" charset="0"/>
              </a:defRPr>
            </a:lvl1pPr>
          </a:lstStyle>
          <a:p>
            <a:pPr marL="0" lvl="0" indent="0">
              <a:lnSpc>
                <a:spcPct val="130000"/>
              </a:lnSpc>
              <a:buClr>
                <a:srgbClr val="6D7B83"/>
              </a:buClr>
              <a:buNone/>
              <a:tabLst>
                <a:tab pos="338054" algn="l"/>
              </a:tabLst>
            </a:pPr>
            <a:r>
              <a:rPr lang="en-US"/>
              <a:t>Add subtitle</a:t>
            </a:r>
          </a:p>
        </p:txBody>
      </p:sp>
      <p:sp>
        <p:nvSpPr>
          <p:cNvPr id="17" name="Text Placeholder 8"/>
          <p:cNvSpPr>
            <a:spLocks noGrp="1"/>
          </p:cNvSpPr>
          <p:nvPr>
            <p:ph type="body" sz="quarter" idx="21"/>
          </p:nvPr>
        </p:nvSpPr>
        <p:spPr>
          <a:xfrm>
            <a:off x="6298242" y="4798145"/>
            <a:ext cx="2240280" cy="1178167"/>
          </a:xfrm>
          <a:prstGeom prst="rect">
            <a:avLst/>
          </a:prstGeom>
        </p:spPr>
        <p:txBody>
          <a:bodyPr vert="horz" lIns="91440" tIns="0" rIns="91440" bIns="45720" rtlCol="0">
            <a:normAutofit/>
          </a:bodyPr>
          <a:lstStyle>
            <a:lvl1pPr marL="0" indent="0">
              <a:lnSpc>
                <a:spcPct val="140000"/>
              </a:lnSpc>
              <a:buFontTx/>
              <a:buNone/>
              <a:defRPr lang="en-US" sz="1100" kern="1200" dirty="0" smtClean="0">
                <a:solidFill>
                  <a:schemeClr val="tx1"/>
                </a:solidFill>
                <a:latin typeface="Raleway Light" panose="020B0403030101060003" pitchFamily="34" charset="0"/>
                <a:ea typeface="+mn-ea"/>
                <a:cs typeface="+mn-cs"/>
              </a:defRPr>
            </a:lvl1pPr>
          </a:lstStyle>
          <a:p>
            <a:pPr marL="0" lvl="0" indent="0" algn="l" defTabSz="914172" rtl="0" eaLnBrk="1" latinLnBrk="0" hangingPunct="1">
              <a:lnSpc>
                <a:spcPct val="126000"/>
              </a:lnSpc>
              <a:spcBef>
                <a:spcPts val="0"/>
              </a:spcBef>
              <a:spcAft>
                <a:spcPts val="1800"/>
              </a:spcAft>
              <a:buClr>
                <a:schemeClr val="accent1"/>
              </a:buClr>
              <a:buFont typeface="Wingdings" panose="05000000000000000000" pitchFamily="2" charset="2"/>
              <a:buNone/>
              <a:tabLst>
                <a:tab pos="338054" algn="l"/>
              </a:tabLst>
            </a:pPr>
            <a:r>
              <a:rPr lang="en-US"/>
              <a:t>Click to edit Master text styles</a:t>
            </a:r>
          </a:p>
        </p:txBody>
      </p:sp>
      <p:sp>
        <p:nvSpPr>
          <p:cNvPr id="18" name="Text Placeholder 7"/>
          <p:cNvSpPr>
            <a:spLocks noGrp="1"/>
          </p:cNvSpPr>
          <p:nvPr>
            <p:ph type="body" sz="quarter" idx="22" hasCustomPrompt="1"/>
          </p:nvPr>
        </p:nvSpPr>
        <p:spPr>
          <a:xfrm>
            <a:off x="6298242" y="4422808"/>
            <a:ext cx="2240280" cy="374904"/>
          </a:xfrm>
          <a:prstGeom prst="rect">
            <a:avLst/>
          </a:prstGeom>
        </p:spPr>
        <p:txBody>
          <a:bodyPr vert="horz" lIns="91440" tIns="0" rIns="91440" bIns="0" rtlCol="0" anchor="ctr" anchorCtr="0">
            <a:noAutofit/>
          </a:bodyPr>
          <a:lstStyle>
            <a:lvl1pPr marL="0" marR="0" indent="0" algn="l" defTabSz="914172" rtl="0" eaLnBrk="1" fontAlgn="auto" latinLnBrk="0" hangingPunct="1">
              <a:lnSpc>
                <a:spcPct val="130000"/>
              </a:lnSpc>
              <a:spcBef>
                <a:spcPts val="0"/>
              </a:spcBef>
              <a:spcAft>
                <a:spcPts val="2400"/>
              </a:spcAft>
              <a:buClr>
                <a:srgbClr val="6D7B83"/>
              </a:buClr>
              <a:buSzTx/>
              <a:buFontTx/>
              <a:buNone/>
              <a:tabLst>
                <a:tab pos="338054" algn="l"/>
              </a:tabLst>
              <a:defRPr lang="en-US" sz="1800" baseline="0">
                <a:solidFill>
                  <a:schemeClr val="tx1"/>
                </a:solidFill>
                <a:latin typeface="Raleway Medium" panose="020B0603030101060003" pitchFamily="34" charset="0"/>
                <a:ea typeface="Lato Light" panose="020F0502020204030203" pitchFamily="34" charset="0"/>
                <a:cs typeface="Lato Light" panose="020F0502020204030203" pitchFamily="34" charset="0"/>
              </a:defRPr>
            </a:lvl1pPr>
          </a:lstStyle>
          <a:p>
            <a:pPr marL="0" lvl="0" indent="0">
              <a:lnSpc>
                <a:spcPct val="130000"/>
              </a:lnSpc>
              <a:buClr>
                <a:srgbClr val="6D7B83"/>
              </a:buClr>
              <a:buNone/>
              <a:tabLst>
                <a:tab pos="338054" algn="l"/>
              </a:tabLst>
            </a:pPr>
            <a:r>
              <a:rPr lang="en-US"/>
              <a:t>Add subtitle</a:t>
            </a:r>
          </a:p>
        </p:txBody>
      </p:sp>
      <p:sp>
        <p:nvSpPr>
          <p:cNvPr id="19" name="Text Placeholder 8"/>
          <p:cNvSpPr>
            <a:spLocks noGrp="1"/>
          </p:cNvSpPr>
          <p:nvPr>
            <p:ph type="body" sz="quarter" idx="23"/>
          </p:nvPr>
        </p:nvSpPr>
        <p:spPr>
          <a:xfrm>
            <a:off x="8941400" y="4798145"/>
            <a:ext cx="2240280" cy="1178167"/>
          </a:xfrm>
          <a:prstGeom prst="rect">
            <a:avLst/>
          </a:prstGeom>
        </p:spPr>
        <p:txBody>
          <a:bodyPr vert="horz" lIns="91440" tIns="0" rIns="91440" bIns="45720" rtlCol="0">
            <a:normAutofit/>
          </a:bodyPr>
          <a:lstStyle>
            <a:lvl1pPr marL="0" indent="0">
              <a:lnSpc>
                <a:spcPct val="140000"/>
              </a:lnSpc>
              <a:buFontTx/>
              <a:buNone/>
              <a:defRPr lang="en-US" sz="1100" kern="1200" dirty="0" smtClean="0">
                <a:solidFill>
                  <a:schemeClr val="tx1"/>
                </a:solidFill>
                <a:latin typeface="Raleway Light" panose="020B0403030101060003" pitchFamily="34" charset="0"/>
                <a:ea typeface="+mn-ea"/>
                <a:cs typeface="+mn-cs"/>
              </a:defRPr>
            </a:lvl1pPr>
          </a:lstStyle>
          <a:p>
            <a:pPr marL="0" lvl="0" indent="0" algn="l" defTabSz="914172" rtl="0" eaLnBrk="1" latinLnBrk="0" hangingPunct="1">
              <a:lnSpc>
                <a:spcPct val="126000"/>
              </a:lnSpc>
              <a:spcBef>
                <a:spcPts val="0"/>
              </a:spcBef>
              <a:spcAft>
                <a:spcPts val="1800"/>
              </a:spcAft>
              <a:buClr>
                <a:schemeClr val="accent1"/>
              </a:buClr>
              <a:buFont typeface="Wingdings" panose="05000000000000000000" pitchFamily="2" charset="2"/>
              <a:buNone/>
              <a:tabLst>
                <a:tab pos="338054" algn="l"/>
              </a:tabLst>
            </a:pPr>
            <a:r>
              <a:rPr lang="en-US"/>
              <a:t>Click to edit Master text styles</a:t>
            </a:r>
          </a:p>
        </p:txBody>
      </p:sp>
      <p:sp>
        <p:nvSpPr>
          <p:cNvPr id="20" name="Text Placeholder 7"/>
          <p:cNvSpPr>
            <a:spLocks noGrp="1"/>
          </p:cNvSpPr>
          <p:nvPr>
            <p:ph type="body" sz="quarter" idx="24" hasCustomPrompt="1"/>
          </p:nvPr>
        </p:nvSpPr>
        <p:spPr>
          <a:xfrm>
            <a:off x="8941400" y="4422808"/>
            <a:ext cx="2240280" cy="374904"/>
          </a:xfrm>
          <a:prstGeom prst="rect">
            <a:avLst/>
          </a:prstGeom>
        </p:spPr>
        <p:txBody>
          <a:bodyPr vert="horz" lIns="91440" tIns="0" rIns="91440" bIns="0" rtlCol="0" anchor="ctr" anchorCtr="0">
            <a:noAutofit/>
          </a:bodyPr>
          <a:lstStyle>
            <a:lvl1pPr marL="0" indent="0">
              <a:lnSpc>
                <a:spcPct val="130000"/>
              </a:lnSpc>
              <a:buClr>
                <a:srgbClr val="6D7B83"/>
              </a:buClr>
              <a:buFontTx/>
              <a:buNone/>
              <a:tabLst>
                <a:tab pos="338054" algn="l"/>
              </a:tabLst>
              <a:defRPr lang="en-US" sz="1800" baseline="0">
                <a:solidFill>
                  <a:schemeClr val="tx1"/>
                </a:solidFill>
                <a:latin typeface="Raleway Medium" panose="020B0603030101060003" pitchFamily="34" charset="0"/>
                <a:ea typeface="Lato Light" panose="020F0502020204030203" pitchFamily="34" charset="0"/>
                <a:cs typeface="Lato Light" panose="020F0502020204030203" pitchFamily="34" charset="0"/>
              </a:defRPr>
            </a:lvl1pPr>
          </a:lstStyle>
          <a:p>
            <a:pPr marL="0" lvl="0" indent="0">
              <a:lnSpc>
                <a:spcPct val="130000"/>
              </a:lnSpc>
              <a:buClr>
                <a:srgbClr val="6D7B83"/>
              </a:buClr>
              <a:buNone/>
              <a:tabLst>
                <a:tab pos="338054" algn="l"/>
              </a:tabLst>
            </a:pPr>
            <a:r>
              <a:rPr lang="en-US"/>
              <a:t>Add subtitle</a:t>
            </a:r>
          </a:p>
        </p:txBody>
      </p:sp>
      <p:sp>
        <p:nvSpPr>
          <p:cNvPr id="9" name="SmartArt Placeholder 8"/>
          <p:cNvSpPr>
            <a:spLocks noGrp="1"/>
          </p:cNvSpPr>
          <p:nvPr>
            <p:ph type="dgm" sz="quarter" idx="25"/>
          </p:nvPr>
        </p:nvSpPr>
        <p:spPr>
          <a:xfrm>
            <a:off x="995342" y="2058701"/>
            <a:ext cx="10180394" cy="2214851"/>
          </a:xfrm>
          <a:prstGeom prst="rect">
            <a:avLst/>
          </a:prstGeom>
        </p:spPr>
        <p:txBody>
          <a:bodyPr/>
          <a:lstStyle/>
          <a:p>
            <a:r>
              <a:rPr lang="en-US"/>
              <a:t>Click icon to add SmartArt graphic</a:t>
            </a:r>
          </a:p>
        </p:txBody>
      </p:sp>
      <p:sp>
        <p:nvSpPr>
          <p:cNvPr id="25" name="Title 1"/>
          <p:cNvSpPr>
            <a:spLocks noGrp="1"/>
          </p:cNvSpPr>
          <p:nvPr>
            <p:ph type="title"/>
          </p:nvPr>
        </p:nvSpPr>
        <p:spPr>
          <a:xfrm>
            <a:off x="995342" y="708964"/>
            <a:ext cx="10262851" cy="594360"/>
          </a:xfrm>
          <a:prstGeom prst="rect">
            <a:avLst/>
          </a:prstGeom>
        </p:spPr>
        <p:txBody>
          <a:bodyPr anchor="ctr" anchorCtr="0">
            <a:normAutofit/>
          </a:bodyPr>
          <a:lstStyle>
            <a:lvl1pPr>
              <a:defRPr sz="3300">
                <a:solidFill>
                  <a:schemeClr val="tx1"/>
                </a:solidFill>
              </a:defRPr>
            </a:lvl1pPr>
          </a:lstStyle>
          <a:p>
            <a:r>
              <a:rPr lang="en-US"/>
              <a:t>Click to edit Master title style</a:t>
            </a:r>
          </a:p>
        </p:txBody>
      </p:sp>
      <p:sp>
        <p:nvSpPr>
          <p:cNvPr id="26" name="Text Placeholder 7"/>
          <p:cNvSpPr>
            <a:spLocks noGrp="1"/>
          </p:cNvSpPr>
          <p:nvPr>
            <p:ph type="body" sz="quarter" idx="14"/>
          </p:nvPr>
        </p:nvSpPr>
        <p:spPr>
          <a:xfrm>
            <a:off x="995342" y="1257805"/>
            <a:ext cx="10262779" cy="441324"/>
          </a:xfrm>
          <a:prstGeom prst="rect">
            <a:avLst/>
          </a:prstGeom>
        </p:spPr>
        <p:txBody>
          <a:bodyPr vert="horz" lIns="91440" tIns="45720" rIns="91440" bIns="45720" rtlCol="0">
            <a:normAutofit/>
          </a:bodyPr>
          <a:lstStyle>
            <a:lvl1pPr marL="342815" indent="-342815">
              <a:buFontTx/>
              <a:buNone/>
              <a:defRPr lang="en-US" sz="1800">
                <a:solidFill>
                  <a:schemeClr val="bg2">
                    <a:lumMod val="25000"/>
                  </a:schemeClr>
                </a:solidFill>
                <a:latin typeface="Raleway Medium" panose="020B0603030101060003" pitchFamily="34" charset="0"/>
                <a:ea typeface="Lato Light" panose="020F0502020204030203" pitchFamily="34" charset="0"/>
                <a:cs typeface="Lato Light" panose="020F0502020204030203" pitchFamily="34" charset="0"/>
              </a:defRPr>
            </a:lvl1pPr>
          </a:lstStyle>
          <a:p>
            <a:pPr marL="0" lvl="0" indent="0">
              <a:lnSpc>
                <a:spcPct val="130000"/>
              </a:lnSpc>
              <a:buClr>
                <a:srgbClr val="6D7B83"/>
              </a:buClr>
              <a:buNone/>
              <a:tabLst>
                <a:tab pos="338054" algn="l"/>
              </a:tabLst>
            </a:pPr>
            <a:r>
              <a:rPr lang="en-US"/>
              <a:t>Click to edit Master text styles</a:t>
            </a:r>
          </a:p>
        </p:txBody>
      </p:sp>
      <p:sp>
        <p:nvSpPr>
          <p:cNvPr id="28" name="Date Placeholder 4">
            <a:extLst>
              <a:ext uri="{FF2B5EF4-FFF2-40B4-BE49-F238E27FC236}">
                <a16:creationId xmlns:a16="http://schemas.microsoft.com/office/drawing/2014/main" id="{A53A6A3C-6CEB-4157-836A-1D6474A60A1F}"/>
              </a:ext>
            </a:extLst>
          </p:cNvPr>
          <p:cNvSpPr>
            <a:spLocks noGrp="1"/>
          </p:cNvSpPr>
          <p:nvPr>
            <p:ph type="dt" sz="half" idx="10"/>
          </p:nvPr>
        </p:nvSpPr>
        <p:spPr>
          <a:xfrm>
            <a:off x="5558689" y="6323162"/>
            <a:ext cx="931758" cy="365125"/>
          </a:xfrm>
        </p:spPr>
        <p:txBody>
          <a:bodyPr/>
          <a:lstStyle/>
          <a:p>
            <a:fld id="{971F792C-5050-47EA-B81C-84DDD693374E}" type="datetimeFigureOut">
              <a:rPr lang="en-US" smtClean="0"/>
              <a:t>8/6/2020</a:t>
            </a:fld>
            <a:endParaRPr lang="en-US" dirty="0"/>
          </a:p>
        </p:txBody>
      </p:sp>
      <p:pic>
        <p:nvPicPr>
          <p:cNvPr id="29" name="Picture 28">
            <a:extLst>
              <a:ext uri="{FF2B5EF4-FFF2-40B4-BE49-F238E27FC236}">
                <a16:creationId xmlns:a16="http://schemas.microsoft.com/office/drawing/2014/main" id="{DEBB54E1-C001-4F98-BE72-18652F1B2E30}"/>
              </a:ext>
            </a:extLst>
          </p:cNvPr>
          <p:cNvPicPr>
            <a:picLocks noChangeAspect="1"/>
          </p:cNvPicPr>
          <p:nvPr userDrawn="1"/>
        </p:nvPicPr>
        <p:blipFill>
          <a:blip r:embed="rId2"/>
          <a:stretch>
            <a:fillRect/>
          </a:stretch>
        </p:blipFill>
        <p:spPr>
          <a:xfrm>
            <a:off x="10515600" y="274967"/>
            <a:ext cx="1351694" cy="420329"/>
          </a:xfrm>
          <a:prstGeom prst="rect">
            <a:avLst/>
          </a:prstGeom>
        </p:spPr>
      </p:pic>
      <p:pic>
        <p:nvPicPr>
          <p:cNvPr id="30" name="Picture 29">
            <a:extLst>
              <a:ext uri="{FF2B5EF4-FFF2-40B4-BE49-F238E27FC236}">
                <a16:creationId xmlns:a16="http://schemas.microsoft.com/office/drawing/2014/main" id="{983431E7-B264-4588-B2A6-CA5C8DD8C95F}"/>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572066" y="6323162"/>
            <a:ext cx="2295228" cy="259871"/>
          </a:xfrm>
          <a:prstGeom prst="rect">
            <a:avLst/>
          </a:prstGeom>
        </p:spPr>
      </p:pic>
      <p:sp>
        <p:nvSpPr>
          <p:cNvPr id="31" name="Slide Number Placeholder 8">
            <a:extLst>
              <a:ext uri="{FF2B5EF4-FFF2-40B4-BE49-F238E27FC236}">
                <a16:creationId xmlns:a16="http://schemas.microsoft.com/office/drawing/2014/main" id="{4D75B4A3-A0E3-4323-98DA-893BBC5C61D6}"/>
              </a:ext>
            </a:extLst>
          </p:cNvPr>
          <p:cNvSpPr txBox="1">
            <a:spLocks/>
          </p:cNvSpPr>
          <p:nvPr userDrawn="1"/>
        </p:nvSpPr>
        <p:spPr>
          <a:xfrm>
            <a:off x="324706" y="6270535"/>
            <a:ext cx="8119212" cy="365125"/>
          </a:xfrm>
          <a:prstGeom prst="rect">
            <a:avLst/>
          </a:prstGeom>
        </p:spPr>
        <p:txBody>
          <a:bodyPr vert="horz" lIns="91440" tIns="45720" rIns="91440" bIns="45720" rtlCol="0" anchor="b" anchorCtr="0"/>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8B385D-DF67-E241-B0BF-76B80A8E743B}" type="slidenum">
              <a:rPr lang="en-US" smtClean="0"/>
              <a:pPr/>
              <a:t>‹#›</a:t>
            </a:fld>
            <a:r>
              <a:rPr lang="en-US" dirty="0"/>
              <a:t>  |   Copyright © 2020 Kaiser Foundation Health Plan, Inc.</a:t>
            </a:r>
          </a:p>
        </p:txBody>
      </p:sp>
      <p:pic>
        <p:nvPicPr>
          <p:cNvPr id="33" name="Graphic 32">
            <a:extLst>
              <a:ext uri="{FF2B5EF4-FFF2-40B4-BE49-F238E27FC236}">
                <a16:creationId xmlns:a16="http://schemas.microsoft.com/office/drawing/2014/main" id="{B77CF936-7251-474F-86AD-BB108E9EB38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888070" y="169614"/>
            <a:ext cx="512724" cy="642711"/>
          </a:xfrm>
          <a:prstGeom prst="rect">
            <a:avLst/>
          </a:prstGeom>
        </p:spPr>
      </p:pic>
    </p:spTree>
    <p:extLst>
      <p:ext uri="{BB962C8B-B14F-4D97-AF65-F5344CB8AC3E}">
        <p14:creationId xmlns:p14="http://schemas.microsoft.com/office/powerpoint/2010/main" val="1935785795"/>
      </p:ext>
    </p:extLst>
  </p:cSld>
  <p:clrMapOvr>
    <a:masterClrMapping/>
  </p:clrMapOvr>
  <p:extLst>
    <p:ext uri="{DCECCB84-F9BA-43D5-87BE-67443E8EF086}">
      <p15:sldGuideLst xmlns:p15="http://schemas.microsoft.com/office/powerpoint/2012/main">
        <p15:guide id="1" orient="horz" pos="4320">
          <p15:clr>
            <a:srgbClr val="FBAE40"/>
          </p15:clr>
        </p15:guide>
        <p15:guide id="2" pos="228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SS Basic Content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903A2F6-9304-4AF1-9B3B-8F5CAA84C3FC}"/>
              </a:ext>
            </a:extLst>
          </p:cNvPr>
          <p:cNvPicPr>
            <a:picLocks noChangeAspect="1"/>
          </p:cNvPicPr>
          <p:nvPr userDrawn="1"/>
        </p:nvPicPr>
        <p:blipFill>
          <a:blip r:embed="rId2"/>
          <a:stretch>
            <a:fillRect/>
          </a:stretch>
        </p:blipFill>
        <p:spPr>
          <a:xfrm>
            <a:off x="9572066" y="274967"/>
            <a:ext cx="1955727" cy="608162"/>
          </a:xfrm>
          <a:prstGeom prst="rect">
            <a:avLst/>
          </a:prstGeom>
        </p:spPr>
      </p:pic>
      <p:pic>
        <p:nvPicPr>
          <p:cNvPr id="7" name="Picture 6">
            <a:extLst>
              <a:ext uri="{FF2B5EF4-FFF2-40B4-BE49-F238E27FC236}">
                <a16:creationId xmlns:a16="http://schemas.microsoft.com/office/drawing/2014/main" id="{D11492E5-CDB9-4E51-B5B7-7C9A61EA8CE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572066" y="6323162"/>
            <a:ext cx="2295228" cy="259871"/>
          </a:xfrm>
          <a:prstGeom prst="rect">
            <a:avLst/>
          </a:prstGeom>
        </p:spPr>
      </p:pic>
      <p:sp>
        <p:nvSpPr>
          <p:cNvPr id="5" name="Slide Number Placeholder 8">
            <a:extLst>
              <a:ext uri="{FF2B5EF4-FFF2-40B4-BE49-F238E27FC236}">
                <a16:creationId xmlns:a16="http://schemas.microsoft.com/office/drawing/2014/main" id="{0B55CE86-A7D9-4736-BE86-009FF6422687}"/>
              </a:ext>
            </a:extLst>
          </p:cNvPr>
          <p:cNvSpPr>
            <a:spLocks noGrp="1"/>
          </p:cNvSpPr>
          <p:nvPr>
            <p:ph type="sldNum" sz="quarter" idx="4"/>
          </p:nvPr>
        </p:nvSpPr>
        <p:spPr>
          <a:xfrm>
            <a:off x="324706" y="6270535"/>
            <a:ext cx="8119212" cy="365125"/>
          </a:xfrm>
          <a:prstGeom prst="rect">
            <a:avLst/>
          </a:prstGeom>
        </p:spPr>
        <p:txBody>
          <a:bodyPr vert="horz" lIns="91440" tIns="45720" rIns="91440" bIns="45720" rtlCol="0" anchor="b" anchorCtr="0"/>
          <a:lstStyle>
            <a:lvl1pPr algn="l">
              <a:defRPr sz="1000">
                <a:solidFill>
                  <a:schemeClr val="tx1">
                    <a:tint val="75000"/>
                  </a:schemeClr>
                </a:solidFill>
              </a:defRPr>
            </a:lvl1pPr>
          </a:lstStyle>
          <a:p>
            <a:fld id="{8C8B385D-DF67-E241-B0BF-76B80A8E743B}" type="slidenum">
              <a:rPr lang="en-US" smtClean="0"/>
              <a:pPr/>
              <a:t>‹#›</a:t>
            </a:fld>
            <a:r>
              <a:rPr lang="en-US" dirty="0"/>
              <a:t>  |   Copyright © 2017 Kaiser Foundation Health Plan, Inc.</a:t>
            </a:r>
          </a:p>
        </p:txBody>
      </p:sp>
    </p:spTree>
    <p:extLst>
      <p:ext uri="{BB962C8B-B14F-4D97-AF65-F5344CB8AC3E}">
        <p14:creationId xmlns:p14="http://schemas.microsoft.com/office/powerpoint/2010/main" val="17967251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516AA49-E982-480D-824B-211B7556188D}"/>
              </a:ext>
            </a:extLst>
          </p:cNvPr>
          <p:cNvSpPr>
            <a:spLocks noGrp="1"/>
          </p:cNvSpPr>
          <p:nvPr>
            <p:ph type="title"/>
          </p:nvPr>
        </p:nvSpPr>
        <p:spPr>
          <a:xfrm>
            <a:off x="5497831" y="3136307"/>
            <a:ext cx="6124449" cy="1600200"/>
          </a:xfrm>
        </p:spPr>
        <p:txBody>
          <a:bodyPr anchor="b"/>
          <a:lstStyle>
            <a:lvl1pPr>
              <a:defRPr sz="3200"/>
            </a:lvl1pPr>
          </a:lstStyle>
          <a:p>
            <a:r>
              <a:rPr lang="en-US"/>
              <a:t>Click to edit Master title style</a:t>
            </a:r>
          </a:p>
        </p:txBody>
      </p:sp>
      <p:sp>
        <p:nvSpPr>
          <p:cNvPr id="7" name="Picture Placeholder 2">
            <a:extLst>
              <a:ext uri="{FF2B5EF4-FFF2-40B4-BE49-F238E27FC236}">
                <a16:creationId xmlns:a16="http://schemas.microsoft.com/office/drawing/2014/main" id="{BBCF419E-B203-49F8-907E-CB8EFDF4ECA4}"/>
              </a:ext>
            </a:extLst>
          </p:cNvPr>
          <p:cNvSpPr>
            <a:spLocks noGrp="1"/>
          </p:cNvSpPr>
          <p:nvPr>
            <p:ph type="pic" idx="1"/>
          </p:nvPr>
        </p:nvSpPr>
        <p:spPr>
          <a:xfrm>
            <a:off x="0" y="0"/>
            <a:ext cx="4965107"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 Placeholder 3">
            <a:extLst>
              <a:ext uri="{FF2B5EF4-FFF2-40B4-BE49-F238E27FC236}">
                <a16:creationId xmlns:a16="http://schemas.microsoft.com/office/drawing/2014/main" id="{F51006A6-0FD4-4FF2-814A-679C52110DC0}"/>
              </a:ext>
            </a:extLst>
          </p:cNvPr>
          <p:cNvSpPr>
            <a:spLocks noGrp="1"/>
          </p:cNvSpPr>
          <p:nvPr>
            <p:ph type="body" sz="half" idx="2"/>
          </p:nvPr>
        </p:nvSpPr>
        <p:spPr>
          <a:xfrm>
            <a:off x="5497831" y="5661381"/>
            <a:ext cx="6124449" cy="3651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a:extLst>
              <a:ext uri="{FF2B5EF4-FFF2-40B4-BE49-F238E27FC236}">
                <a16:creationId xmlns:a16="http://schemas.microsoft.com/office/drawing/2014/main" id="{F1341C08-4C53-4FFD-9178-BF5ABF470E06}"/>
              </a:ext>
            </a:extLst>
          </p:cNvPr>
          <p:cNvPicPr>
            <a:picLocks noChangeAspect="1"/>
          </p:cNvPicPr>
          <p:nvPr userDrawn="1"/>
        </p:nvPicPr>
        <p:blipFill>
          <a:blip r:embed="rId2"/>
          <a:stretch>
            <a:fillRect/>
          </a:stretch>
        </p:blipFill>
        <p:spPr>
          <a:xfrm>
            <a:off x="10515600" y="274967"/>
            <a:ext cx="1351694" cy="420329"/>
          </a:xfrm>
          <a:prstGeom prst="rect">
            <a:avLst/>
          </a:prstGeom>
        </p:spPr>
      </p:pic>
      <p:pic>
        <p:nvPicPr>
          <p:cNvPr id="10" name="Picture 9">
            <a:extLst>
              <a:ext uri="{FF2B5EF4-FFF2-40B4-BE49-F238E27FC236}">
                <a16:creationId xmlns:a16="http://schemas.microsoft.com/office/drawing/2014/main" id="{6869CA75-659E-4339-BCFA-0CB50A8CFBB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572066" y="6323162"/>
            <a:ext cx="2295228" cy="259871"/>
          </a:xfrm>
          <a:prstGeom prst="rect">
            <a:avLst/>
          </a:prstGeom>
        </p:spPr>
      </p:pic>
      <p:sp>
        <p:nvSpPr>
          <p:cNvPr id="12" name="Slide Number Placeholder 8">
            <a:extLst>
              <a:ext uri="{FF2B5EF4-FFF2-40B4-BE49-F238E27FC236}">
                <a16:creationId xmlns:a16="http://schemas.microsoft.com/office/drawing/2014/main" id="{549481F7-5C4A-43A9-9E5D-5A9C6421371B}"/>
              </a:ext>
            </a:extLst>
          </p:cNvPr>
          <p:cNvSpPr txBox="1">
            <a:spLocks/>
          </p:cNvSpPr>
          <p:nvPr userDrawn="1"/>
        </p:nvSpPr>
        <p:spPr>
          <a:xfrm>
            <a:off x="5497830" y="6270535"/>
            <a:ext cx="3968899" cy="365125"/>
          </a:xfrm>
          <a:prstGeom prst="rect">
            <a:avLst/>
          </a:prstGeom>
        </p:spPr>
        <p:txBody>
          <a:bodyPr vert="horz" lIns="91440" tIns="45720" rIns="91440" bIns="45720" rtlCol="0" anchor="b" anchorCtr="0"/>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8B385D-DF67-E241-B0BF-76B80A8E743B}" type="slidenum">
              <a:rPr lang="en-US" smtClean="0"/>
              <a:pPr/>
              <a:t>‹#›</a:t>
            </a:fld>
            <a:r>
              <a:rPr lang="en-US" dirty="0"/>
              <a:t>  |   Copyright © 2020 Kaiser Foundation Health Plan, Inc.</a:t>
            </a:r>
          </a:p>
        </p:txBody>
      </p:sp>
      <p:pic>
        <p:nvPicPr>
          <p:cNvPr id="13" name="Graphic 12">
            <a:extLst>
              <a:ext uri="{FF2B5EF4-FFF2-40B4-BE49-F238E27FC236}">
                <a16:creationId xmlns:a16="http://schemas.microsoft.com/office/drawing/2014/main" id="{45C6A1B7-DD54-4A8F-86AE-F6FA6A63DD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888070" y="169614"/>
            <a:ext cx="512724" cy="642711"/>
          </a:xfrm>
          <a:prstGeom prst="rect">
            <a:avLst/>
          </a:prstGeom>
        </p:spPr>
      </p:pic>
    </p:spTree>
    <p:extLst>
      <p:ext uri="{BB962C8B-B14F-4D97-AF65-F5344CB8AC3E}">
        <p14:creationId xmlns:p14="http://schemas.microsoft.com/office/powerpoint/2010/main" val="31436073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42BAD-E7D7-4444-8FBD-F8BD5BD0416F}"/>
              </a:ext>
            </a:extLst>
          </p:cNvPr>
          <p:cNvSpPr>
            <a:spLocks noGrp="1"/>
          </p:cNvSpPr>
          <p:nvPr>
            <p:ph type="ctrTitle" hasCustomPrompt="1"/>
          </p:nvPr>
        </p:nvSpPr>
        <p:spPr>
          <a:xfrm>
            <a:off x="498748" y="2459504"/>
            <a:ext cx="7744408" cy="1938992"/>
          </a:xfrm>
        </p:spPr>
        <p:txBody>
          <a:bodyPr anchor="b"/>
          <a:lstStyle>
            <a:lvl1pPr algn="l">
              <a:defRPr sz="6000" b="1">
                <a:solidFill>
                  <a:schemeClr val="bg1"/>
                </a:solidFill>
              </a:defRPr>
            </a:lvl1pPr>
          </a:lstStyle>
          <a:p>
            <a:r>
              <a:rPr lang="en-US" dirty="0"/>
              <a:t>Click To Edit Master Title</a:t>
            </a:r>
          </a:p>
        </p:txBody>
      </p:sp>
      <p:sp>
        <p:nvSpPr>
          <p:cNvPr id="4" name="Date Placeholder 3">
            <a:extLst>
              <a:ext uri="{FF2B5EF4-FFF2-40B4-BE49-F238E27FC236}">
                <a16:creationId xmlns:a16="http://schemas.microsoft.com/office/drawing/2014/main" id="{20A70589-1E90-4410-AF7E-1BD289F4014C}"/>
              </a:ext>
            </a:extLst>
          </p:cNvPr>
          <p:cNvSpPr>
            <a:spLocks noGrp="1"/>
          </p:cNvSpPr>
          <p:nvPr>
            <p:ph type="dt" sz="half" idx="10"/>
          </p:nvPr>
        </p:nvSpPr>
        <p:spPr>
          <a:xfrm>
            <a:off x="204142" y="6335766"/>
            <a:ext cx="2743200" cy="365125"/>
          </a:xfrm>
        </p:spPr>
        <p:txBody>
          <a:bodyPr/>
          <a:lstStyle/>
          <a:p>
            <a:fld id="{69CAABF7-E794-4518-8863-D39677380971}" type="datetimeFigureOut">
              <a:rPr lang="en-US" smtClean="0"/>
              <a:t>8/6/2020</a:t>
            </a:fld>
            <a:endParaRPr lang="en-US" dirty="0"/>
          </a:p>
        </p:txBody>
      </p:sp>
      <p:sp>
        <p:nvSpPr>
          <p:cNvPr id="6" name="Slide Number Placeholder 5">
            <a:extLst>
              <a:ext uri="{FF2B5EF4-FFF2-40B4-BE49-F238E27FC236}">
                <a16:creationId xmlns:a16="http://schemas.microsoft.com/office/drawing/2014/main" id="{1BBD3B34-13BE-4674-A13B-F0EF318AA1EA}"/>
              </a:ext>
            </a:extLst>
          </p:cNvPr>
          <p:cNvSpPr>
            <a:spLocks noGrp="1"/>
          </p:cNvSpPr>
          <p:nvPr>
            <p:ph type="sldNum" sz="quarter" idx="12"/>
          </p:nvPr>
        </p:nvSpPr>
        <p:spPr>
          <a:xfrm>
            <a:off x="9244658" y="6349199"/>
            <a:ext cx="2743200" cy="365125"/>
          </a:xfrm>
        </p:spPr>
        <p:txBody>
          <a:bodyPr/>
          <a:lstStyle/>
          <a:p>
            <a:fld id="{33CA925A-2E1F-43C0-922C-664617E29AE0}" type="slidenum">
              <a:rPr lang="en-US" smtClean="0"/>
              <a:t>‹#›</a:t>
            </a:fld>
            <a:endParaRPr lang="en-US" dirty="0"/>
          </a:p>
        </p:txBody>
      </p:sp>
    </p:spTree>
    <p:extLst>
      <p:ext uri="{BB962C8B-B14F-4D97-AF65-F5344CB8AC3E}">
        <p14:creationId xmlns:p14="http://schemas.microsoft.com/office/powerpoint/2010/main" val="2809707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18969A1-A366-453F-83D2-97DA5563571B}"/>
              </a:ext>
            </a:extLst>
          </p:cNvPr>
          <p:cNvSpPr>
            <a:spLocks noGrp="1"/>
          </p:cNvSpPr>
          <p:nvPr>
            <p:ph type="title" hasCustomPrompt="1"/>
          </p:nvPr>
        </p:nvSpPr>
        <p:spPr>
          <a:xfrm>
            <a:off x="783770" y="3008251"/>
            <a:ext cx="10515600" cy="841494"/>
          </a:xfrm>
        </p:spPr>
        <p:txBody>
          <a:bodyPr>
            <a:normAutofit/>
          </a:bodyPr>
          <a:lstStyle>
            <a:lvl1pPr>
              <a:defRPr sz="3200">
                <a:solidFill>
                  <a:schemeClr val="bg1"/>
                </a:solidFill>
              </a:defRPr>
            </a:lvl1pPr>
          </a:lstStyle>
          <a:p>
            <a:r>
              <a:rPr lang="en-US" dirty="0"/>
              <a:t>CLICK TO EDIT MASTER TITLE STYLE</a:t>
            </a:r>
          </a:p>
        </p:txBody>
      </p:sp>
      <p:sp>
        <p:nvSpPr>
          <p:cNvPr id="6" name="Date Placeholder 3">
            <a:extLst>
              <a:ext uri="{FF2B5EF4-FFF2-40B4-BE49-F238E27FC236}">
                <a16:creationId xmlns:a16="http://schemas.microsoft.com/office/drawing/2014/main" id="{C80B6C48-DACD-4E61-ACEC-8420003D3B6A}"/>
              </a:ext>
            </a:extLst>
          </p:cNvPr>
          <p:cNvSpPr>
            <a:spLocks noGrp="1"/>
          </p:cNvSpPr>
          <p:nvPr>
            <p:ph type="dt" sz="half" idx="10"/>
          </p:nvPr>
        </p:nvSpPr>
        <p:spPr>
          <a:xfrm>
            <a:off x="622539" y="6356350"/>
            <a:ext cx="2743200" cy="365125"/>
          </a:xfrm>
        </p:spPr>
        <p:txBody>
          <a:bodyPr/>
          <a:lstStyle/>
          <a:p>
            <a:fld id="{971F792C-5050-47EA-B81C-84DDD693374E}" type="datetimeFigureOut">
              <a:rPr lang="en-US" smtClean="0"/>
              <a:t>8/6/2020</a:t>
            </a:fld>
            <a:endParaRPr lang="en-US" dirty="0"/>
          </a:p>
        </p:txBody>
      </p:sp>
      <p:sp>
        <p:nvSpPr>
          <p:cNvPr id="7" name="Footer Placeholder 4">
            <a:extLst>
              <a:ext uri="{FF2B5EF4-FFF2-40B4-BE49-F238E27FC236}">
                <a16:creationId xmlns:a16="http://schemas.microsoft.com/office/drawing/2014/main" id="{E1EF8DF8-7C9D-4D47-972A-3BF2FD2D5757}"/>
              </a:ext>
            </a:extLst>
          </p:cNvPr>
          <p:cNvSpPr>
            <a:spLocks noGrp="1"/>
          </p:cNvSpPr>
          <p:nvPr>
            <p:ph type="ftr" sz="quarter" idx="11"/>
          </p:nvPr>
        </p:nvSpPr>
        <p:spPr>
          <a:xfrm>
            <a:off x="4038600" y="6356350"/>
            <a:ext cx="4114800" cy="365125"/>
          </a:xfrm>
        </p:spPr>
        <p:txBody>
          <a:bodyPr/>
          <a:lstStyle/>
          <a:p>
            <a:endParaRPr lang="en-US" dirty="0"/>
          </a:p>
        </p:txBody>
      </p:sp>
      <p:sp>
        <p:nvSpPr>
          <p:cNvPr id="8" name="Slide Number Placeholder 5">
            <a:extLst>
              <a:ext uri="{FF2B5EF4-FFF2-40B4-BE49-F238E27FC236}">
                <a16:creationId xmlns:a16="http://schemas.microsoft.com/office/drawing/2014/main" id="{3745AFEA-81F4-46A7-8B76-1A59413FD4CF}"/>
              </a:ext>
            </a:extLst>
          </p:cNvPr>
          <p:cNvSpPr>
            <a:spLocks noGrp="1"/>
          </p:cNvSpPr>
          <p:nvPr>
            <p:ph type="sldNum" sz="quarter" idx="12"/>
          </p:nvPr>
        </p:nvSpPr>
        <p:spPr>
          <a:xfrm>
            <a:off x="8810446" y="6356350"/>
            <a:ext cx="2743200" cy="365125"/>
          </a:xfrm>
        </p:spPr>
        <p:txBody>
          <a:bodyPr/>
          <a:lstStyle/>
          <a:p>
            <a:fld id="{13842011-8708-4F1E-A0FF-EFF06C084CD1}" type="slidenum">
              <a:rPr lang="en-US" smtClean="0"/>
              <a:t>‹#›</a:t>
            </a:fld>
            <a:endParaRPr lang="en-US" dirty="0"/>
          </a:p>
        </p:txBody>
      </p:sp>
    </p:spTree>
    <p:extLst>
      <p:ext uri="{BB962C8B-B14F-4D97-AF65-F5344CB8AC3E}">
        <p14:creationId xmlns:p14="http://schemas.microsoft.com/office/powerpoint/2010/main" val="9531827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rue Blank">
    <p:bg>
      <p:bgPr>
        <a:solidFill>
          <a:srgbClr val="002C55"/>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A83E289-5805-4C95-BE05-9D51F613AEF4}"/>
              </a:ext>
            </a:extLst>
          </p:cNvPr>
          <p:cNvGrpSpPr/>
          <p:nvPr userDrawn="1"/>
        </p:nvGrpSpPr>
        <p:grpSpPr>
          <a:xfrm>
            <a:off x="9492527" y="265740"/>
            <a:ext cx="2270367" cy="523220"/>
            <a:chOff x="6063347" y="173620"/>
            <a:chExt cx="1477946" cy="340557"/>
          </a:xfrm>
        </p:grpSpPr>
        <p:sp>
          <p:nvSpPr>
            <p:cNvPr id="4" name="TextBox 3">
              <a:extLst>
                <a:ext uri="{FF2B5EF4-FFF2-40B4-BE49-F238E27FC236}">
                  <a16:creationId xmlns:a16="http://schemas.microsoft.com/office/drawing/2014/main" id="{BB02E830-FA3F-40D1-AC2B-17DCEA8CF70C}"/>
                </a:ext>
              </a:extLst>
            </p:cNvPr>
            <p:cNvSpPr txBox="1"/>
            <p:nvPr/>
          </p:nvSpPr>
          <p:spPr>
            <a:xfrm>
              <a:off x="6094672" y="173620"/>
              <a:ext cx="1446621" cy="340557"/>
            </a:xfrm>
            <a:prstGeom prst="rect">
              <a:avLst/>
            </a:prstGeom>
            <a:noFill/>
          </p:spPr>
          <p:txBody>
            <a:bodyPr wrap="square" rtlCol="0">
              <a:spAutoFit/>
            </a:bodyPr>
            <a:lstStyle/>
            <a:p>
              <a:r>
                <a:rPr lang="en-US" sz="1400" dirty="0">
                  <a:solidFill>
                    <a:schemeClr val="bg1"/>
                  </a:solidFill>
                  <a:latin typeface="Avenir Next LT Pro" panose="020B0604020202020204" pitchFamily="34" charset="0"/>
                </a:rPr>
                <a:t>NATIONAL</a:t>
              </a:r>
              <a:br>
                <a:rPr lang="en-US" sz="1400" dirty="0">
                  <a:solidFill>
                    <a:schemeClr val="bg1"/>
                  </a:solidFill>
                  <a:latin typeface="Avenir Next LT Pro" panose="020B0604020202020204" pitchFamily="34" charset="0"/>
                </a:rPr>
              </a:br>
              <a:r>
                <a:rPr lang="en-US" sz="1400" dirty="0">
                  <a:solidFill>
                    <a:schemeClr val="bg1"/>
                  </a:solidFill>
                  <a:latin typeface="Avenir Next LT Pro" panose="020B0604020202020204" pitchFamily="34" charset="0"/>
                </a:rPr>
                <a:t>SECURITY SERVICES</a:t>
              </a:r>
            </a:p>
          </p:txBody>
        </p:sp>
        <p:cxnSp>
          <p:nvCxnSpPr>
            <p:cNvPr id="5" name="Straight Connector 4">
              <a:extLst>
                <a:ext uri="{FF2B5EF4-FFF2-40B4-BE49-F238E27FC236}">
                  <a16:creationId xmlns:a16="http://schemas.microsoft.com/office/drawing/2014/main" id="{BABCF772-8B37-429E-9D48-A7594C20C745}"/>
                </a:ext>
              </a:extLst>
            </p:cNvPr>
            <p:cNvCxnSpPr>
              <a:cxnSpLocks/>
            </p:cNvCxnSpPr>
            <p:nvPr/>
          </p:nvCxnSpPr>
          <p:spPr>
            <a:xfrm>
              <a:off x="6063347" y="208836"/>
              <a:ext cx="0" cy="24007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6" name="Picture 5" descr="A close up of a logo&#10;&#10;Description automatically generated">
            <a:extLst>
              <a:ext uri="{FF2B5EF4-FFF2-40B4-BE49-F238E27FC236}">
                <a16:creationId xmlns:a16="http://schemas.microsoft.com/office/drawing/2014/main" id="{E5742188-CFB5-4BD2-A2EB-5AE16A4DBEC1}"/>
              </a:ext>
            </a:extLst>
          </p:cNvPr>
          <p:cNvPicPr>
            <a:picLocks noChangeAspect="1"/>
          </p:cNvPicPr>
          <p:nvPr userDrawn="1"/>
        </p:nvPicPr>
        <p:blipFill>
          <a:blip r:embed="rId2"/>
          <a:stretch>
            <a:fillRect/>
          </a:stretch>
        </p:blipFill>
        <p:spPr>
          <a:xfrm>
            <a:off x="9566524" y="6332024"/>
            <a:ext cx="2293253" cy="260236"/>
          </a:xfrm>
          <a:prstGeom prst="rect">
            <a:avLst/>
          </a:prstGeom>
        </p:spPr>
      </p:pic>
    </p:spTree>
    <p:extLst>
      <p:ext uri="{BB962C8B-B14F-4D97-AF65-F5344CB8AC3E}">
        <p14:creationId xmlns:p14="http://schemas.microsoft.com/office/powerpoint/2010/main" val="2073205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SS Basic Content Slide (title+Tex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75DAAA9-5132-42B7-81D8-FD748D26FA51}"/>
              </a:ext>
            </a:extLst>
          </p:cNvPr>
          <p:cNvSpPr>
            <a:spLocks noGrp="1"/>
          </p:cNvSpPr>
          <p:nvPr>
            <p:ph type="title" hasCustomPrompt="1"/>
          </p:nvPr>
        </p:nvSpPr>
        <p:spPr>
          <a:xfrm>
            <a:off x="511832" y="393162"/>
            <a:ext cx="6578925" cy="842302"/>
          </a:xfrm>
          <a:prstGeom prst="rect">
            <a:avLst/>
          </a:prstGeom>
        </p:spPr>
        <p:txBody>
          <a:bodyPr/>
          <a:lstStyle>
            <a:lvl1pPr>
              <a:defRPr>
                <a:solidFill>
                  <a:srgbClr val="002C55"/>
                </a:solidFill>
              </a:defRPr>
            </a:lvl1pPr>
          </a:lstStyle>
          <a:p>
            <a:r>
              <a:rPr lang="en-US" dirty="0"/>
              <a:t>Click To Edit Master Title Style</a:t>
            </a:r>
          </a:p>
        </p:txBody>
      </p:sp>
      <p:pic>
        <p:nvPicPr>
          <p:cNvPr id="4" name="Picture 3">
            <a:extLst>
              <a:ext uri="{FF2B5EF4-FFF2-40B4-BE49-F238E27FC236}">
                <a16:creationId xmlns:a16="http://schemas.microsoft.com/office/drawing/2014/main" id="{CFB7F9AE-7B56-4C1D-BEF3-C93F6BF4AC5F}"/>
              </a:ext>
            </a:extLst>
          </p:cNvPr>
          <p:cNvPicPr>
            <a:picLocks noChangeAspect="1"/>
          </p:cNvPicPr>
          <p:nvPr userDrawn="1"/>
        </p:nvPicPr>
        <p:blipFill>
          <a:blip r:embed="rId2"/>
          <a:stretch>
            <a:fillRect/>
          </a:stretch>
        </p:blipFill>
        <p:spPr>
          <a:xfrm>
            <a:off x="9572066" y="274967"/>
            <a:ext cx="1955727" cy="608162"/>
          </a:xfrm>
          <a:prstGeom prst="rect">
            <a:avLst/>
          </a:prstGeom>
        </p:spPr>
      </p:pic>
      <p:sp>
        <p:nvSpPr>
          <p:cNvPr id="6" name="Content Placeholder 2">
            <a:extLst>
              <a:ext uri="{FF2B5EF4-FFF2-40B4-BE49-F238E27FC236}">
                <a16:creationId xmlns:a16="http://schemas.microsoft.com/office/drawing/2014/main" id="{4E35AF45-9B76-454B-9E27-FE4BB0AD9ABB}"/>
              </a:ext>
            </a:extLst>
          </p:cNvPr>
          <p:cNvSpPr>
            <a:spLocks noGrp="1"/>
          </p:cNvSpPr>
          <p:nvPr>
            <p:ph idx="1"/>
          </p:nvPr>
        </p:nvSpPr>
        <p:spPr>
          <a:xfrm>
            <a:off x="578014" y="1825625"/>
            <a:ext cx="11115754" cy="4351338"/>
          </a:xfrm>
        </p:spPr>
        <p:txBody>
          <a:bodyPr/>
          <a:lstStyle>
            <a:lvl1pPr>
              <a:defRPr sz="1800">
                <a:solidFill>
                  <a:schemeClr val="tx1">
                    <a:lumMod val="75000"/>
                    <a:lumOff val="25000"/>
                  </a:schemeClr>
                </a:solidFill>
              </a:defRPr>
            </a:lvl1pPr>
            <a:lvl2pPr>
              <a:defRPr sz="1500">
                <a:solidFill>
                  <a:schemeClr val="tx1">
                    <a:lumMod val="75000"/>
                    <a:lumOff val="25000"/>
                  </a:schemeClr>
                </a:solidFill>
              </a:defRPr>
            </a:lvl2pPr>
            <a:lvl3pPr>
              <a:defRPr sz="1500">
                <a:solidFill>
                  <a:schemeClr val="tx1">
                    <a:lumMod val="75000"/>
                    <a:lumOff val="25000"/>
                  </a:schemeClr>
                </a:solidFill>
              </a:defRPr>
            </a:lvl3pPr>
            <a:lvl4pPr>
              <a:defRPr sz="1500">
                <a:solidFill>
                  <a:schemeClr val="tx1">
                    <a:lumMod val="75000"/>
                    <a:lumOff val="25000"/>
                  </a:schemeClr>
                </a:solidFill>
              </a:defRPr>
            </a:lvl4pPr>
            <a:lvl5pPr>
              <a:defRPr sz="15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7A592834-8A7B-4444-AE9A-041965E4D9E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572066" y="6323162"/>
            <a:ext cx="2295228" cy="259871"/>
          </a:xfrm>
          <a:prstGeom prst="rect">
            <a:avLst/>
          </a:prstGeom>
        </p:spPr>
      </p:pic>
      <p:sp>
        <p:nvSpPr>
          <p:cNvPr id="8" name="Slide Number Placeholder 8">
            <a:extLst>
              <a:ext uri="{FF2B5EF4-FFF2-40B4-BE49-F238E27FC236}">
                <a16:creationId xmlns:a16="http://schemas.microsoft.com/office/drawing/2014/main" id="{67EC596C-5AA4-4948-9B1C-A4F20D7B03AB}"/>
              </a:ext>
            </a:extLst>
          </p:cNvPr>
          <p:cNvSpPr>
            <a:spLocks noGrp="1"/>
          </p:cNvSpPr>
          <p:nvPr>
            <p:ph type="sldNum" sz="quarter" idx="4"/>
          </p:nvPr>
        </p:nvSpPr>
        <p:spPr>
          <a:xfrm>
            <a:off x="324706" y="6270535"/>
            <a:ext cx="8119212" cy="365125"/>
          </a:xfrm>
          <a:prstGeom prst="rect">
            <a:avLst/>
          </a:prstGeom>
        </p:spPr>
        <p:txBody>
          <a:bodyPr vert="horz" lIns="91440" tIns="45720" rIns="91440" bIns="45720" rtlCol="0" anchor="b" anchorCtr="0"/>
          <a:lstStyle>
            <a:lvl1pPr algn="l">
              <a:defRPr sz="1000">
                <a:solidFill>
                  <a:schemeClr val="tx1">
                    <a:tint val="75000"/>
                  </a:schemeClr>
                </a:solidFill>
              </a:defRPr>
            </a:lvl1pPr>
          </a:lstStyle>
          <a:p>
            <a:fld id="{8C8B385D-DF67-E241-B0BF-76B80A8E743B}" type="slidenum">
              <a:rPr lang="en-US" smtClean="0"/>
              <a:pPr/>
              <a:t>‹#›</a:t>
            </a:fld>
            <a:r>
              <a:rPr lang="en-US" dirty="0"/>
              <a:t>  |   Copyright © 2017 Kaiser Foundation Health Plan, Inc.</a:t>
            </a:r>
          </a:p>
        </p:txBody>
      </p:sp>
    </p:spTree>
    <p:extLst>
      <p:ext uri="{BB962C8B-B14F-4D97-AF65-F5344CB8AC3E}">
        <p14:creationId xmlns:p14="http://schemas.microsoft.com/office/powerpoint/2010/main" val="2812614006"/>
      </p:ext>
    </p:extLst>
  </p:cSld>
  <p:clrMapOvr>
    <a:masterClrMapping/>
  </p:clrMapOvr>
  <p:extLst>
    <p:ext uri="{DCECCB84-F9BA-43D5-87BE-67443E8EF086}">
      <p15:sldGuideLst xmlns:p15="http://schemas.microsoft.com/office/powerpoint/2012/main">
        <p15:guide id="1" pos="937">
          <p15:clr>
            <a:srgbClr val="FBAE40"/>
          </p15:clr>
        </p15:guide>
        <p15:guide id="2" pos="1081">
          <p15:clr>
            <a:srgbClr val="FBAE40"/>
          </p15:clr>
        </p15:guide>
        <p15:guide id="3" pos="2017">
          <p15:clr>
            <a:srgbClr val="FBAE40"/>
          </p15:clr>
        </p15:guide>
        <p15:guide id="4" pos="2209">
          <p15:clr>
            <a:srgbClr val="FBAE40"/>
          </p15:clr>
        </p15:guide>
        <p15:guide id="5" pos="3121">
          <p15:clr>
            <a:srgbClr val="FBAE40"/>
          </p15:clr>
        </p15:guide>
        <p15:guide id="6" pos="3337">
          <p15:clr>
            <a:srgbClr val="FBAE40"/>
          </p15:clr>
        </p15:guide>
        <p15:guide id="7" pos="4249">
          <p15:clr>
            <a:srgbClr val="FBAE40"/>
          </p15:clr>
        </p15:guide>
        <p15:guide id="8" pos="4441">
          <p15:clr>
            <a:srgbClr val="FBAE40"/>
          </p15:clr>
        </p15:guide>
        <p15:guide id="9" pos="5329">
          <p15:clr>
            <a:srgbClr val="FBAE40"/>
          </p15:clr>
        </p15:guide>
        <p15:guide id="10" pos="5569">
          <p15:clr>
            <a:srgbClr val="FBAE40"/>
          </p15:clr>
        </p15:guide>
        <p15:guide id="11" pos="6433">
          <p15:clr>
            <a:srgbClr val="FBAE40"/>
          </p15:clr>
        </p15:guide>
        <p15:guide id="12" pos="6649">
          <p15:clr>
            <a:srgbClr val="FBAE40"/>
          </p15:clr>
        </p15:guide>
        <p15:guide id="13" pos="7561">
          <p15:clr>
            <a:srgbClr val="FBAE40"/>
          </p15:clr>
        </p15:guide>
        <p15:guide id="14" pos="7801">
          <p15:clr>
            <a:srgbClr val="FBAE40"/>
          </p15:clr>
        </p15:guide>
        <p15:guide id="15" pos="8665">
          <p15:clr>
            <a:srgbClr val="FBAE40"/>
          </p15:clr>
        </p15:guide>
        <p15:guide id="16" pos="8905">
          <p15:clr>
            <a:srgbClr val="FBAE40"/>
          </p15:clr>
        </p15:guide>
        <p15:guide id="17" pos="9793">
          <p15:clr>
            <a:srgbClr val="FBAE40"/>
          </p15:clr>
        </p15:guide>
        <p15:guide id="18" pos="10009">
          <p15:clr>
            <a:srgbClr val="FBAE40"/>
          </p15:clr>
        </p15:guide>
        <p15:guide id="19" pos="10897">
          <p15:clr>
            <a:srgbClr val="FBAE40"/>
          </p15:clr>
        </p15:guide>
        <p15:guide id="20" pos="11113">
          <p15:clr>
            <a:srgbClr val="FBAE40"/>
          </p15:clr>
        </p15:guide>
        <p15:guide id="21" pos="13129">
          <p15:clr>
            <a:srgbClr val="FBAE40"/>
          </p15:clr>
        </p15:guide>
        <p15:guide id="22" pos="13345">
          <p15:clr>
            <a:srgbClr val="FBAE40"/>
          </p15:clr>
        </p15:guide>
        <p15:guide id="23" pos="14233">
          <p15:clr>
            <a:srgbClr val="FBAE40"/>
          </p15:clr>
        </p15:guide>
        <p15:guide id="24" pos="14449">
          <p15:clr>
            <a:srgbClr val="FBAE40"/>
          </p15:clr>
        </p15:guide>
        <p15:guide id="25" orient="horz" pos="432">
          <p15:clr>
            <a:srgbClr val="FBAE40"/>
          </p15:clr>
        </p15:guide>
        <p15:guide id="26" pos="12025">
          <p15:clr>
            <a:srgbClr val="FBAE40"/>
          </p15:clr>
        </p15:guide>
        <p15:guide id="27" pos="1221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Title Placeholder 7"/>
          <p:cNvSpPr>
            <a:spLocks noGrp="1"/>
          </p:cNvSpPr>
          <p:nvPr>
            <p:ph type="title" hasCustomPrompt="1"/>
          </p:nvPr>
        </p:nvSpPr>
        <p:spPr>
          <a:xfrm>
            <a:off x="1886464" y="2920013"/>
            <a:ext cx="8419073" cy="978219"/>
          </a:xfrm>
          <a:prstGeom prst="rect">
            <a:avLst/>
          </a:prstGeom>
        </p:spPr>
        <p:txBody>
          <a:bodyPr vert="horz" lIns="91440" tIns="45720" rIns="91440" bIns="45720" rtlCol="0" anchor="ctr" anchorCtr="0">
            <a:noAutofit/>
          </a:bodyPr>
          <a:lstStyle>
            <a:lvl1pPr algn="ctr">
              <a:lnSpc>
                <a:spcPct val="100000"/>
              </a:lnSpc>
              <a:defRPr b="0" baseline="0">
                <a:solidFill>
                  <a:schemeClr val="bg1"/>
                </a:solidFill>
              </a:defRPr>
            </a:lvl1pPr>
          </a:lstStyle>
          <a:p>
            <a:r>
              <a:rPr lang="en-US" dirty="0"/>
              <a:t>“A slide for quotes or message that can be centered within the frame here. ”</a:t>
            </a:r>
          </a:p>
        </p:txBody>
      </p:sp>
      <p:sp>
        <p:nvSpPr>
          <p:cNvPr id="7" name="Text Placeholder 6"/>
          <p:cNvSpPr>
            <a:spLocks noGrp="1"/>
          </p:cNvSpPr>
          <p:nvPr>
            <p:ph type="body" sz="quarter" idx="10" hasCustomPrompt="1"/>
          </p:nvPr>
        </p:nvSpPr>
        <p:spPr>
          <a:xfrm>
            <a:off x="5461626" y="3898232"/>
            <a:ext cx="4843876" cy="385011"/>
          </a:xfrm>
          <a:prstGeom prst="rect">
            <a:avLst/>
          </a:prstGeom>
        </p:spPr>
        <p:txBody>
          <a:bodyPr anchor="ctr" anchorCtr="0"/>
          <a:lstStyle>
            <a:lvl1pPr marL="0" indent="0" algn="r">
              <a:buFontTx/>
              <a:buNone/>
              <a:defRPr sz="1400"/>
            </a:lvl1pPr>
            <a:lvl2pPr marL="228554" indent="0">
              <a:buFontTx/>
              <a:buNone/>
              <a:defRPr/>
            </a:lvl2pPr>
            <a:lvl3pPr marL="457109" indent="0">
              <a:buFontTx/>
              <a:buNone/>
              <a:defRPr/>
            </a:lvl3pPr>
            <a:lvl4pPr marL="685663" indent="0">
              <a:buFontTx/>
              <a:buNone/>
              <a:defRPr/>
            </a:lvl4pPr>
            <a:lvl5pPr marL="914217" indent="0">
              <a:buFontTx/>
              <a:buNone/>
              <a:defRPr/>
            </a:lvl5pPr>
          </a:lstStyle>
          <a:p>
            <a:r>
              <a:rPr lang="en-US" sz="1800" dirty="0">
                <a:solidFill>
                  <a:schemeClr val="accent1">
                    <a:lumMod val="20000"/>
                    <a:lumOff val="80000"/>
                  </a:schemeClr>
                </a:solidFill>
              </a:rPr>
              <a:t>- Use author name if quoting</a:t>
            </a:r>
          </a:p>
        </p:txBody>
      </p:sp>
    </p:spTree>
    <p:extLst>
      <p:ext uri="{BB962C8B-B14F-4D97-AF65-F5344CB8AC3E}">
        <p14:creationId xmlns:p14="http://schemas.microsoft.com/office/powerpoint/2010/main" val="3536161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hotographic background">
    <p:bg>
      <p:bgPr>
        <a:solidFill>
          <a:srgbClr val="FFFFFF"/>
        </a:solidFill>
        <a:effectLst/>
      </p:bgPr>
    </p:bg>
    <p:spTree>
      <p:nvGrpSpPr>
        <p:cNvPr id="1" name=""/>
        <p:cNvGrpSpPr/>
        <p:nvPr/>
      </p:nvGrpSpPr>
      <p:grpSpPr>
        <a:xfrm>
          <a:off x="0" y="0"/>
          <a:ext cx="0" cy="0"/>
          <a:chOff x="0" y="0"/>
          <a:chExt cx="0" cy="0"/>
        </a:xfrm>
      </p:grpSpPr>
      <p:sp>
        <p:nvSpPr>
          <p:cNvPr id="9" name="Picture Placeholder 4"/>
          <p:cNvSpPr>
            <a:spLocks noGrp="1"/>
          </p:cNvSpPr>
          <p:nvPr>
            <p:ph type="pic" sz="quarter" idx="21"/>
          </p:nvPr>
        </p:nvSpPr>
        <p:spPr>
          <a:xfrm>
            <a:off x="0" y="0"/>
            <a:ext cx="12192000" cy="6858000"/>
          </a:xfrm>
          <a:prstGeom prst="rect">
            <a:avLst/>
          </a:prstGeom>
          <a:solidFill>
            <a:schemeClr val="bg1">
              <a:lumMod val="50000"/>
            </a:schemeClr>
          </a:solidFill>
        </p:spPr>
        <p:txBody>
          <a:bodyPr tIns="3383280"/>
          <a:lstStyle>
            <a:lvl1pPr marL="0" indent="0" algn="ctr">
              <a:buNone/>
              <a:defRPr sz="1200" b="1" baseline="0">
                <a:gradFill>
                  <a:gsLst>
                    <a:gs pos="2419">
                      <a:schemeClr val="bg1"/>
                    </a:gs>
                    <a:gs pos="8000">
                      <a:schemeClr val="bg1"/>
                    </a:gs>
                  </a:gsLst>
                  <a:lin ang="5400000" scaled="0"/>
                </a:gradFill>
                <a:latin typeface="Arial" panose="020B0604020202020204" pitchFamily="34" charset="0"/>
                <a:cs typeface="Arial" panose="020B0604020202020204" pitchFamily="34" charset="0"/>
              </a:defRPr>
            </a:lvl1pPr>
          </a:lstStyle>
          <a:p>
            <a:pPr marL="0" lvl="0" indent="0" algn="ctr">
              <a:buNone/>
            </a:pPr>
            <a:r>
              <a:rPr lang="en-US"/>
              <a:t>Click icon to add picture</a:t>
            </a:r>
          </a:p>
        </p:txBody>
      </p:sp>
      <p:sp>
        <p:nvSpPr>
          <p:cNvPr id="7" name="Slide Number Placeholder 5"/>
          <p:cNvSpPr>
            <a:spLocks noGrp="1"/>
          </p:cNvSpPr>
          <p:nvPr>
            <p:ph type="sldNum" sz="quarter" idx="12"/>
          </p:nvPr>
        </p:nvSpPr>
        <p:spPr>
          <a:xfrm>
            <a:off x="11377781" y="6451452"/>
            <a:ext cx="431079" cy="268224"/>
          </a:xfrm>
          <a:prstGeom prst="rect">
            <a:avLst/>
          </a:prstGeom>
        </p:spPr>
        <p:txBody>
          <a:bodyPr lIns="0" tIns="0" rIns="0" bIns="0"/>
          <a:lstStyle>
            <a:lvl1pPr algn="r">
              <a:defRPr sz="800">
                <a:gradFill>
                  <a:gsLst>
                    <a:gs pos="7258">
                      <a:schemeClr val="bg1"/>
                    </a:gs>
                    <a:gs pos="19000">
                      <a:schemeClr val="bg1"/>
                    </a:gs>
                  </a:gsLst>
                  <a:lin ang="5400000" scaled="1"/>
                </a:gradFill>
                <a:latin typeface="Arial" panose="020B0604020202020204" pitchFamily="34" charset="0"/>
                <a:ea typeface="Roboto Light" panose="02000000000000000000" pitchFamily="2" charset="0"/>
                <a:cs typeface="Arial" panose="020B0604020202020204" pitchFamily="34" charset="0"/>
              </a:defRPr>
            </a:lvl1pPr>
          </a:lstStyle>
          <a:p>
            <a:fld id="{FCEE2C88-6C8F-484D-AF69-578F576B1F44}" type="slidenum">
              <a:rPr lang="en-US" smtClean="0"/>
              <a:pPr/>
              <a:t>‹#›</a:t>
            </a:fld>
            <a:endParaRPr lang="en-US"/>
          </a:p>
        </p:txBody>
      </p:sp>
    </p:spTree>
    <p:extLst>
      <p:ext uri="{BB962C8B-B14F-4D97-AF65-F5344CB8AC3E}">
        <p14:creationId xmlns:p14="http://schemas.microsoft.com/office/powerpoint/2010/main" val="2538011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NSS Content Slide - Tranistion/cover/title with logos">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42BAD-E7D7-4444-8FBD-F8BD5BD0416F}"/>
              </a:ext>
            </a:extLst>
          </p:cNvPr>
          <p:cNvSpPr>
            <a:spLocks noGrp="1"/>
          </p:cNvSpPr>
          <p:nvPr>
            <p:ph type="ctrTitle" hasCustomPrompt="1"/>
          </p:nvPr>
        </p:nvSpPr>
        <p:spPr>
          <a:xfrm>
            <a:off x="619518" y="1835725"/>
            <a:ext cx="7744408" cy="1938992"/>
          </a:xfrm>
          <a:prstGeom prst="rect">
            <a:avLst/>
          </a:prstGeom>
        </p:spPr>
        <p:txBody>
          <a:bodyPr anchor="b"/>
          <a:lstStyle>
            <a:lvl1pPr algn="l">
              <a:defRPr sz="4399" b="1">
                <a:solidFill>
                  <a:schemeClr val="bg1"/>
                </a:solidFill>
              </a:defRPr>
            </a:lvl1pPr>
          </a:lstStyle>
          <a:p>
            <a:r>
              <a:rPr lang="en-US" dirty="0"/>
              <a:t>Click To Edit Master Title</a:t>
            </a:r>
          </a:p>
        </p:txBody>
      </p:sp>
      <p:grpSp>
        <p:nvGrpSpPr>
          <p:cNvPr id="3" name="Group 2">
            <a:extLst>
              <a:ext uri="{FF2B5EF4-FFF2-40B4-BE49-F238E27FC236}">
                <a16:creationId xmlns:a16="http://schemas.microsoft.com/office/drawing/2014/main" id="{BD6AF319-129F-431D-9F51-737785977652}"/>
              </a:ext>
            </a:extLst>
          </p:cNvPr>
          <p:cNvGrpSpPr/>
          <p:nvPr userDrawn="1"/>
        </p:nvGrpSpPr>
        <p:grpSpPr>
          <a:xfrm>
            <a:off x="9466651" y="450162"/>
            <a:ext cx="2270367" cy="523220"/>
            <a:chOff x="6063347" y="173620"/>
            <a:chExt cx="1477946" cy="340557"/>
          </a:xfrm>
        </p:grpSpPr>
        <p:sp>
          <p:nvSpPr>
            <p:cNvPr id="4" name="TextBox 3">
              <a:extLst>
                <a:ext uri="{FF2B5EF4-FFF2-40B4-BE49-F238E27FC236}">
                  <a16:creationId xmlns:a16="http://schemas.microsoft.com/office/drawing/2014/main" id="{DF5B2F6C-5144-409C-9E72-8F176EF7BB71}"/>
                </a:ext>
              </a:extLst>
            </p:cNvPr>
            <p:cNvSpPr txBox="1"/>
            <p:nvPr/>
          </p:nvSpPr>
          <p:spPr>
            <a:xfrm>
              <a:off x="6094672" y="173620"/>
              <a:ext cx="1446621" cy="340557"/>
            </a:xfrm>
            <a:prstGeom prst="rect">
              <a:avLst/>
            </a:prstGeom>
            <a:noFill/>
          </p:spPr>
          <p:txBody>
            <a:bodyPr wrap="square" rtlCol="0">
              <a:spAutoFit/>
            </a:bodyPr>
            <a:lstStyle/>
            <a:p>
              <a:r>
                <a:rPr lang="en-US" sz="1400" dirty="0">
                  <a:solidFill>
                    <a:schemeClr val="bg1"/>
                  </a:solidFill>
                  <a:latin typeface="Avenir Next LT Pro" panose="020B0604020202020204" pitchFamily="34" charset="0"/>
                </a:rPr>
                <a:t>NATIONAL</a:t>
              </a:r>
              <a:br>
                <a:rPr lang="en-US" sz="1400" dirty="0">
                  <a:solidFill>
                    <a:schemeClr val="bg1"/>
                  </a:solidFill>
                  <a:latin typeface="Avenir Next LT Pro" panose="020B0604020202020204" pitchFamily="34" charset="0"/>
                </a:rPr>
              </a:br>
              <a:r>
                <a:rPr lang="en-US" sz="1400" dirty="0">
                  <a:solidFill>
                    <a:schemeClr val="bg1"/>
                  </a:solidFill>
                  <a:latin typeface="Avenir Next LT Pro" panose="020B0604020202020204" pitchFamily="34" charset="0"/>
                </a:rPr>
                <a:t>SECURITY SERVICES</a:t>
              </a:r>
            </a:p>
          </p:txBody>
        </p:sp>
        <p:cxnSp>
          <p:nvCxnSpPr>
            <p:cNvPr id="5" name="Straight Connector 4">
              <a:extLst>
                <a:ext uri="{FF2B5EF4-FFF2-40B4-BE49-F238E27FC236}">
                  <a16:creationId xmlns:a16="http://schemas.microsoft.com/office/drawing/2014/main" id="{385EE65C-9253-431C-B1A7-E13A974F65D7}"/>
                </a:ext>
              </a:extLst>
            </p:cNvPr>
            <p:cNvCxnSpPr>
              <a:cxnSpLocks/>
            </p:cNvCxnSpPr>
            <p:nvPr/>
          </p:nvCxnSpPr>
          <p:spPr>
            <a:xfrm>
              <a:off x="6063347" y="208836"/>
              <a:ext cx="0" cy="24007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6" name="Picture 5" descr="A close up of a logo&#10;&#10;Description automatically generated">
            <a:extLst>
              <a:ext uri="{FF2B5EF4-FFF2-40B4-BE49-F238E27FC236}">
                <a16:creationId xmlns:a16="http://schemas.microsoft.com/office/drawing/2014/main" id="{98279B4E-DB46-445A-888C-451EDCC38313}"/>
              </a:ext>
            </a:extLst>
          </p:cNvPr>
          <p:cNvPicPr>
            <a:picLocks noChangeAspect="1"/>
          </p:cNvPicPr>
          <p:nvPr userDrawn="1"/>
        </p:nvPicPr>
        <p:blipFill>
          <a:blip r:embed="rId2"/>
          <a:stretch>
            <a:fillRect/>
          </a:stretch>
        </p:blipFill>
        <p:spPr>
          <a:xfrm>
            <a:off x="9566524" y="6332024"/>
            <a:ext cx="2293253" cy="260236"/>
          </a:xfrm>
          <a:prstGeom prst="rect">
            <a:avLst/>
          </a:prstGeom>
        </p:spPr>
      </p:pic>
    </p:spTree>
    <p:extLst>
      <p:ext uri="{BB962C8B-B14F-4D97-AF65-F5344CB8AC3E}">
        <p14:creationId xmlns:p14="http://schemas.microsoft.com/office/powerpoint/2010/main" val="2621635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SS Transition Slide 2 (left vertical bar)">
    <p:spTree>
      <p:nvGrpSpPr>
        <p:cNvPr id="1" name=""/>
        <p:cNvGrpSpPr/>
        <p:nvPr/>
      </p:nvGrpSpPr>
      <p:grpSpPr>
        <a:xfrm>
          <a:off x="0" y="0"/>
          <a:ext cx="0" cy="0"/>
          <a:chOff x="0" y="0"/>
          <a:chExt cx="0" cy="0"/>
        </a:xfrm>
      </p:grpSpPr>
      <p:sp>
        <p:nvSpPr>
          <p:cNvPr id="10" name="Rectangle 9"/>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4"/>
          <p:cNvSpPr/>
          <p:nvPr userDrawn="1"/>
        </p:nvSpPr>
        <p:spPr>
          <a:xfrm>
            <a:off x="0" y="3429000"/>
            <a:ext cx="89929"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5"/>
          <p:cNvSpPr/>
          <p:nvPr userDrawn="1"/>
        </p:nvSpPr>
        <p:spPr>
          <a:xfrm>
            <a:off x="0" y="0"/>
            <a:ext cx="89929" cy="3429000"/>
          </a:xfrm>
          <a:prstGeom prst="rect">
            <a:avLst/>
          </a:prstGeom>
          <a:solidFill>
            <a:srgbClr val="92C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Title Placeholder 7">
            <a:extLst>
              <a:ext uri="{FF2B5EF4-FFF2-40B4-BE49-F238E27FC236}">
                <a16:creationId xmlns:a16="http://schemas.microsoft.com/office/drawing/2014/main" id="{1A6F6D9B-F0E4-4835-B3C5-4083D867A955}"/>
              </a:ext>
            </a:extLst>
          </p:cNvPr>
          <p:cNvSpPr>
            <a:spLocks noGrp="1"/>
          </p:cNvSpPr>
          <p:nvPr>
            <p:ph type="title" hasCustomPrompt="1"/>
          </p:nvPr>
        </p:nvSpPr>
        <p:spPr>
          <a:xfrm>
            <a:off x="838092" y="3151642"/>
            <a:ext cx="8682356" cy="554717"/>
          </a:xfrm>
          <a:prstGeom prst="rect">
            <a:avLst/>
          </a:prstGeom>
        </p:spPr>
        <p:txBody>
          <a:bodyPr vert="horz" lIns="91440" tIns="45720" rIns="91440" bIns="45720" rtlCol="0" anchor="b" anchorCtr="0">
            <a:noAutofit/>
          </a:bodyPr>
          <a:lstStyle>
            <a:lvl1pPr algn="l">
              <a:lnSpc>
                <a:spcPct val="100000"/>
              </a:lnSpc>
              <a:defRPr sz="3999" b="1" baseline="0">
                <a:solidFill>
                  <a:schemeClr val="accent1">
                    <a:lumMod val="20000"/>
                    <a:lumOff val="80000"/>
                  </a:schemeClr>
                </a:solidFill>
              </a:defRPr>
            </a:lvl1pPr>
          </a:lstStyle>
          <a:p>
            <a:r>
              <a:rPr lang="en-US" dirty="0"/>
              <a:t>Transition Slide Title</a:t>
            </a:r>
          </a:p>
        </p:txBody>
      </p:sp>
    </p:spTree>
    <p:extLst>
      <p:ext uri="{BB962C8B-B14F-4D97-AF65-F5344CB8AC3E}">
        <p14:creationId xmlns:p14="http://schemas.microsoft.com/office/powerpoint/2010/main" val="1063283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SS Transition Slide 3 (with photo)">
    <p:spTree>
      <p:nvGrpSpPr>
        <p:cNvPr id="1" name=""/>
        <p:cNvGrpSpPr/>
        <p:nvPr/>
      </p:nvGrpSpPr>
      <p:grpSpPr>
        <a:xfrm>
          <a:off x="0" y="0"/>
          <a:ext cx="0" cy="0"/>
          <a:chOff x="0" y="0"/>
          <a:chExt cx="0" cy="0"/>
        </a:xfrm>
      </p:grpSpPr>
      <p:sp>
        <p:nvSpPr>
          <p:cNvPr id="10" name="Rectangle 9"/>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Title Placeholder 7">
            <a:extLst>
              <a:ext uri="{FF2B5EF4-FFF2-40B4-BE49-F238E27FC236}">
                <a16:creationId xmlns:a16="http://schemas.microsoft.com/office/drawing/2014/main" id="{1A6F6D9B-F0E4-4835-B3C5-4083D867A955}"/>
              </a:ext>
            </a:extLst>
          </p:cNvPr>
          <p:cNvSpPr>
            <a:spLocks noGrp="1"/>
          </p:cNvSpPr>
          <p:nvPr>
            <p:ph type="title" hasCustomPrompt="1"/>
          </p:nvPr>
        </p:nvSpPr>
        <p:spPr>
          <a:xfrm>
            <a:off x="717338" y="3151642"/>
            <a:ext cx="5139236" cy="554717"/>
          </a:xfrm>
          <a:prstGeom prst="rect">
            <a:avLst/>
          </a:prstGeom>
        </p:spPr>
        <p:txBody>
          <a:bodyPr vert="horz" lIns="91440" tIns="45720" rIns="91440" bIns="45720" rtlCol="0" anchor="b" anchorCtr="0">
            <a:noAutofit/>
          </a:bodyPr>
          <a:lstStyle>
            <a:lvl1pPr algn="l">
              <a:lnSpc>
                <a:spcPct val="100000"/>
              </a:lnSpc>
              <a:defRPr sz="3999" b="1" baseline="0">
                <a:solidFill>
                  <a:schemeClr val="accent1">
                    <a:lumMod val="20000"/>
                    <a:lumOff val="80000"/>
                  </a:schemeClr>
                </a:solidFill>
              </a:defRPr>
            </a:lvl1pPr>
          </a:lstStyle>
          <a:p>
            <a:r>
              <a:rPr lang="en-US" dirty="0"/>
              <a:t>Transition Slide Title</a:t>
            </a:r>
          </a:p>
        </p:txBody>
      </p:sp>
      <p:sp>
        <p:nvSpPr>
          <p:cNvPr id="8" name="Picture Placeholder 2">
            <a:extLst>
              <a:ext uri="{FF2B5EF4-FFF2-40B4-BE49-F238E27FC236}">
                <a16:creationId xmlns:a16="http://schemas.microsoft.com/office/drawing/2014/main" id="{9893D005-6606-413F-9CB6-77D670650224}"/>
              </a:ext>
            </a:extLst>
          </p:cNvPr>
          <p:cNvSpPr>
            <a:spLocks noGrp="1"/>
          </p:cNvSpPr>
          <p:nvPr>
            <p:ph type="pic" sz="quarter" idx="11"/>
          </p:nvPr>
        </p:nvSpPr>
        <p:spPr>
          <a:xfrm>
            <a:off x="6214673" y="0"/>
            <a:ext cx="5977327" cy="6858000"/>
          </a:xfrm>
          <a:prstGeom prst="rect">
            <a:avLst/>
          </a:prstGeom>
          <a:solidFill>
            <a:schemeClr val="bg1">
              <a:lumMod val="95000"/>
            </a:schemeClr>
          </a:solidFill>
        </p:spPr>
        <p:txBody>
          <a:bodyPr/>
          <a:lstStyle/>
          <a:p>
            <a:endParaRPr lang="en-US"/>
          </a:p>
        </p:txBody>
      </p:sp>
    </p:spTree>
    <p:extLst>
      <p:ext uri="{BB962C8B-B14F-4D97-AF65-F5344CB8AC3E}">
        <p14:creationId xmlns:p14="http://schemas.microsoft.com/office/powerpoint/2010/main" val="18878402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21" Type="http://schemas.openxmlformats.org/officeDocument/2006/relationships/slideLayout" Target="../slideLayouts/slideLayout31.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theme" Target="../theme/theme4.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8"/>
          <p:cNvSpPr>
            <a:spLocks noGrp="1"/>
          </p:cNvSpPr>
          <p:nvPr>
            <p:ph type="sldNum" sz="quarter" idx="4"/>
          </p:nvPr>
        </p:nvSpPr>
        <p:spPr>
          <a:xfrm>
            <a:off x="327949" y="6381474"/>
            <a:ext cx="8119212" cy="365125"/>
          </a:xfrm>
          <a:prstGeom prst="rect">
            <a:avLst/>
          </a:prstGeom>
        </p:spPr>
        <p:txBody>
          <a:bodyPr vert="horz" lIns="91440" tIns="45720" rIns="91440" bIns="45720" rtlCol="0" anchor="b" anchorCtr="0"/>
          <a:lstStyle>
            <a:lvl1pPr algn="l">
              <a:defRPr sz="1000">
                <a:solidFill>
                  <a:schemeClr val="tx1">
                    <a:tint val="75000"/>
                  </a:schemeClr>
                </a:solidFill>
              </a:defRPr>
            </a:lvl1pPr>
          </a:lstStyle>
          <a:p>
            <a:fld id="{8C8B385D-DF67-E241-B0BF-76B80A8E743B}" type="slidenum">
              <a:rPr lang="en-US" smtClean="0"/>
              <a:pPr/>
              <a:t>‹#›</a:t>
            </a:fld>
            <a:r>
              <a:rPr lang="en-US" dirty="0"/>
              <a:t>  |   Copyright © 2017 Kaiser Foundation Health Plan, Inc.</a:t>
            </a:r>
          </a:p>
        </p:txBody>
      </p:sp>
    </p:spTree>
    <p:extLst>
      <p:ext uri="{BB962C8B-B14F-4D97-AF65-F5344CB8AC3E}">
        <p14:creationId xmlns:p14="http://schemas.microsoft.com/office/powerpoint/2010/main" val="4020671628"/>
      </p:ext>
    </p:extLst>
  </p:cSld>
  <p:clrMap bg1="lt1" tx1="dk1" bg2="lt2" tx2="dk2" accent1="accent1" accent2="accent2" accent3="accent3" accent4="accent4" accent5="accent5" accent6="accent6" hlink="hlink" folHlink="folHlink"/>
  <p:sldLayoutIdLst>
    <p:sldLayoutId id="2147483762" r:id="rId1"/>
    <p:sldLayoutId id="2147483763" r:id="rId2"/>
  </p:sldLayoutIdLst>
  <p:hf hdr="0" ftr="0" dt="0"/>
  <p:txStyles>
    <p:titleStyle>
      <a:lvl1pPr algn="l" defTabSz="457109" rtl="0" eaLnBrk="1" latinLnBrk="0" hangingPunct="1">
        <a:lnSpc>
          <a:spcPct val="90000"/>
        </a:lnSpc>
        <a:spcBef>
          <a:spcPct val="0"/>
        </a:spcBef>
        <a:buNone/>
        <a:defRPr sz="6899" kern="1200" baseline="0">
          <a:solidFill>
            <a:schemeClr val="bg1"/>
          </a:solidFill>
          <a:latin typeface="+mj-lt"/>
          <a:ea typeface="+mj-ea"/>
          <a:cs typeface="+mj-cs"/>
        </a:defRPr>
      </a:lvl1pPr>
    </p:titleStyle>
    <p:bodyStyle>
      <a:lvl1pPr marL="114277" indent="-114277" algn="l" defTabSz="457109" rtl="0" eaLnBrk="1" latinLnBrk="0" hangingPunct="1">
        <a:lnSpc>
          <a:spcPct val="90000"/>
        </a:lnSpc>
        <a:spcBef>
          <a:spcPts val="500"/>
        </a:spcBef>
        <a:buFont typeface="Arial"/>
        <a:buChar char="•"/>
        <a:defRPr sz="1400" kern="1200">
          <a:solidFill>
            <a:schemeClr val="tx1"/>
          </a:solidFill>
          <a:latin typeface="+mn-lt"/>
          <a:ea typeface="+mn-ea"/>
          <a:cs typeface="+mn-cs"/>
        </a:defRPr>
      </a:lvl1pPr>
      <a:lvl2pPr marL="342831" indent="-114277" algn="l" defTabSz="457109" rtl="0" eaLnBrk="1" latinLnBrk="0" hangingPunct="1">
        <a:lnSpc>
          <a:spcPct val="90000"/>
        </a:lnSpc>
        <a:spcBef>
          <a:spcPts val="250"/>
        </a:spcBef>
        <a:buFont typeface="Arial"/>
        <a:buChar char="•"/>
        <a:defRPr sz="1200" kern="1200">
          <a:solidFill>
            <a:schemeClr val="tx1"/>
          </a:solidFill>
          <a:latin typeface="+mn-lt"/>
          <a:ea typeface="+mn-ea"/>
          <a:cs typeface="+mn-cs"/>
        </a:defRPr>
      </a:lvl2pPr>
      <a:lvl3pPr marL="571386" indent="-114277" algn="l" defTabSz="457109" rtl="0" eaLnBrk="1" latinLnBrk="0" hangingPunct="1">
        <a:lnSpc>
          <a:spcPct val="90000"/>
        </a:lnSpc>
        <a:spcBef>
          <a:spcPts val="250"/>
        </a:spcBef>
        <a:buFont typeface="Arial"/>
        <a:buChar char="•"/>
        <a:defRPr sz="1000" kern="1200">
          <a:solidFill>
            <a:schemeClr val="tx1"/>
          </a:solidFill>
          <a:latin typeface="+mn-lt"/>
          <a:ea typeface="+mn-ea"/>
          <a:cs typeface="+mn-cs"/>
        </a:defRPr>
      </a:lvl3pPr>
      <a:lvl4pPr marL="799940" indent="-114277" algn="l" defTabSz="457109" rtl="0" eaLnBrk="1" latinLnBrk="0" hangingPunct="1">
        <a:lnSpc>
          <a:spcPct val="90000"/>
        </a:lnSpc>
        <a:spcBef>
          <a:spcPts val="250"/>
        </a:spcBef>
        <a:buFont typeface="Arial"/>
        <a:buChar char="•"/>
        <a:defRPr sz="900" kern="1200">
          <a:solidFill>
            <a:schemeClr val="tx1"/>
          </a:solidFill>
          <a:latin typeface="+mn-lt"/>
          <a:ea typeface="+mn-ea"/>
          <a:cs typeface="+mn-cs"/>
        </a:defRPr>
      </a:lvl4pPr>
      <a:lvl5pPr marL="1028494" indent="-114277" algn="l" defTabSz="457109" rtl="0" eaLnBrk="1" latinLnBrk="0" hangingPunct="1">
        <a:lnSpc>
          <a:spcPct val="90000"/>
        </a:lnSpc>
        <a:spcBef>
          <a:spcPts val="250"/>
        </a:spcBef>
        <a:buFont typeface="Arial"/>
        <a:buChar char="•"/>
        <a:defRPr sz="900" kern="1200">
          <a:solidFill>
            <a:schemeClr val="tx1"/>
          </a:solidFill>
          <a:latin typeface="+mn-lt"/>
          <a:ea typeface="+mn-ea"/>
          <a:cs typeface="+mn-cs"/>
        </a:defRPr>
      </a:lvl5pPr>
      <a:lvl6pPr marL="1257049" indent="-114277" algn="l" defTabSz="457109" rtl="0" eaLnBrk="1" latinLnBrk="0" hangingPunct="1">
        <a:lnSpc>
          <a:spcPct val="90000"/>
        </a:lnSpc>
        <a:spcBef>
          <a:spcPts val="250"/>
        </a:spcBef>
        <a:buFont typeface="Arial"/>
        <a:buChar char="•"/>
        <a:defRPr sz="900" kern="1200">
          <a:solidFill>
            <a:schemeClr val="tx1"/>
          </a:solidFill>
          <a:latin typeface="+mn-lt"/>
          <a:ea typeface="+mn-ea"/>
          <a:cs typeface="+mn-cs"/>
        </a:defRPr>
      </a:lvl6pPr>
      <a:lvl7pPr marL="1485603" indent="-114277" algn="l" defTabSz="457109" rtl="0" eaLnBrk="1" latinLnBrk="0" hangingPunct="1">
        <a:lnSpc>
          <a:spcPct val="90000"/>
        </a:lnSpc>
        <a:spcBef>
          <a:spcPts val="250"/>
        </a:spcBef>
        <a:buFont typeface="Arial"/>
        <a:buChar char="•"/>
        <a:defRPr sz="900" kern="1200">
          <a:solidFill>
            <a:schemeClr val="tx1"/>
          </a:solidFill>
          <a:latin typeface="+mn-lt"/>
          <a:ea typeface="+mn-ea"/>
          <a:cs typeface="+mn-cs"/>
        </a:defRPr>
      </a:lvl7pPr>
      <a:lvl8pPr marL="1714157" indent="-114277" algn="l" defTabSz="457109" rtl="0" eaLnBrk="1" latinLnBrk="0" hangingPunct="1">
        <a:lnSpc>
          <a:spcPct val="90000"/>
        </a:lnSpc>
        <a:spcBef>
          <a:spcPts val="250"/>
        </a:spcBef>
        <a:buFont typeface="Arial"/>
        <a:buChar char="•"/>
        <a:defRPr sz="900" kern="1200">
          <a:solidFill>
            <a:schemeClr val="tx1"/>
          </a:solidFill>
          <a:latin typeface="+mn-lt"/>
          <a:ea typeface="+mn-ea"/>
          <a:cs typeface="+mn-cs"/>
        </a:defRPr>
      </a:lvl8pPr>
      <a:lvl9pPr marL="1942711" indent="-114277" algn="l" defTabSz="457109" rtl="0" eaLnBrk="1" latinLnBrk="0" hangingPunct="1">
        <a:lnSpc>
          <a:spcPct val="90000"/>
        </a:lnSpc>
        <a:spcBef>
          <a:spcPts val="250"/>
        </a:spcBef>
        <a:buFont typeface="Arial"/>
        <a:buChar char="•"/>
        <a:defRPr sz="900" kern="1200">
          <a:solidFill>
            <a:schemeClr val="tx1"/>
          </a:solidFill>
          <a:latin typeface="+mn-lt"/>
          <a:ea typeface="+mn-ea"/>
          <a:cs typeface="+mn-cs"/>
        </a:defRPr>
      </a:lvl9pPr>
    </p:bodyStyle>
    <p:otherStyle>
      <a:defPPr>
        <a:defRPr lang="en-US"/>
      </a:defPPr>
      <a:lvl1pPr marL="0" algn="l" defTabSz="457109" rtl="0" eaLnBrk="1" latinLnBrk="0" hangingPunct="1">
        <a:defRPr sz="900" kern="1200">
          <a:solidFill>
            <a:schemeClr val="tx1"/>
          </a:solidFill>
          <a:latin typeface="+mn-lt"/>
          <a:ea typeface="+mn-ea"/>
          <a:cs typeface="+mn-cs"/>
        </a:defRPr>
      </a:lvl1pPr>
      <a:lvl2pPr marL="228554" algn="l" defTabSz="457109" rtl="0" eaLnBrk="1" latinLnBrk="0" hangingPunct="1">
        <a:defRPr sz="900" kern="1200">
          <a:solidFill>
            <a:schemeClr val="tx1"/>
          </a:solidFill>
          <a:latin typeface="+mn-lt"/>
          <a:ea typeface="+mn-ea"/>
          <a:cs typeface="+mn-cs"/>
        </a:defRPr>
      </a:lvl2pPr>
      <a:lvl3pPr marL="457109" algn="l" defTabSz="457109" rtl="0" eaLnBrk="1" latinLnBrk="0" hangingPunct="1">
        <a:defRPr sz="900" kern="1200">
          <a:solidFill>
            <a:schemeClr val="tx1"/>
          </a:solidFill>
          <a:latin typeface="+mn-lt"/>
          <a:ea typeface="+mn-ea"/>
          <a:cs typeface="+mn-cs"/>
        </a:defRPr>
      </a:lvl3pPr>
      <a:lvl4pPr marL="685663" algn="l" defTabSz="457109" rtl="0" eaLnBrk="1" latinLnBrk="0" hangingPunct="1">
        <a:defRPr sz="900" kern="1200">
          <a:solidFill>
            <a:schemeClr val="tx1"/>
          </a:solidFill>
          <a:latin typeface="+mn-lt"/>
          <a:ea typeface="+mn-ea"/>
          <a:cs typeface="+mn-cs"/>
        </a:defRPr>
      </a:lvl4pPr>
      <a:lvl5pPr marL="914217" algn="l" defTabSz="457109" rtl="0" eaLnBrk="1" latinLnBrk="0" hangingPunct="1">
        <a:defRPr sz="900" kern="1200">
          <a:solidFill>
            <a:schemeClr val="tx1"/>
          </a:solidFill>
          <a:latin typeface="+mn-lt"/>
          <a:ea typeface="+mn-ea"/>
          <a:cs typeface="+mn-cs"/>
        </a:defRPr>
      </a:lvl5pPr>
      <a:lvl6pPr marL="1142771" algn="l" defTabSz="457109" rtl="0" eaLnBrk="1" latinLnBrk="0" hangingPunct="1">
        <a:defRPr sz="900" kern="1200">
          <a:solidFill>
            <a:schemeClr val="tx1"/>
          </a:solidFill>
          <a:latin typeface="+mn-lt"/>
          <a:ea typeface="+mn-ea"/>
          <a:cs typeface="+mn-cs"/>
        </a:defRPr>
      </a:lvl6pPr>
      <a:lvl7pPr marL="1371326" algn="l" defTabSz="457109" rtl="0" eaLnBrk="1" latinLnBrk="0" hangingPunct="1">
        <a:defRPr sz="900" kern="1200">
          <a:solidFill>
            <a:schemeClr val="tx1"/>
          </a:solidFill>
          <a:latin typeface="+mn-lt"/>
          <a:ea typeface="+mn-ea"/>
          <a:cs typeface="+mn-cs"/>
        </a:defRPr>
      </a:lvl7pPr>
      <a:lvl8pPr marL="1599880" algn="l" defTabSz="457109" rtl="0" eaLnBrk="1" latinLnBrk="0" hangingPunct="1">
        <a:defRPr sz="900" kern="1200">
          <a:solidFill>
            <a:schemeClr val="tx1"/>
          </a:solidFill>
          <a:latin typeface="+mn-lt"/>
          <a:ea typeface="+mn-ea"/>
          <a:cs typeface="+mn-cs"/>
        </a:defRPr>
      </a:lvl8pPr>
      <a:lvl9pPr marL="1828434" algn="l" defTabSz="457109" rtl="0" eaLnBrk="1" latinLnBrk="0" hangingPunct="1">
        <a:defRPr sz="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Slide Number Placeholder 8"/>
          <p:cNvSpPr>
            <a:spLocks noGrp="1"/>
          </p:cNvSpPr>
          <p:nvPr>
            <p:ph type="sldNum" sz="quarter" idx="4"/>
          </p:nvPr>
        </p:nvSpPr>
        <p:spPr>
          <a:xfrm>
            <a:off x="327949" y="6381474"/>
            <a:ext cx="8119212" cy="365125"/>
          </a:xfrm>
          <a:prstGeom prst="rect">
            <a:avLst/>
          </a:prstGeom>
        </p:spPr>
        <p:txBody>
          <a:bodyPr vert="horz" lIns="91440" tIns="45720" rIns="91440" bIns="45720" rtlCol="0" anchor="b" anchorCtr="0"/>
          <a:lstStyle>
            <a:lvl1pPr algn="l">
              <a:defRPr sz="1000">
                <a:solidFill>
                  <a:schemeClr val="tx1">
                    <a:tint val="75000"/>
                  </a:schemeClr>
                </a:solidFill>
              </a:defRPr>
            </a:lvl1pPr>
          </a:lstStyle>
          <a:p>
            <a:fld id="{8C8B385D-DF67-E241-B0BF-76B80A8E743B}" type="slidenum">
              <a:rPr lang="en-US" smtClean="0"/>
              <a:pPr/>
              <a:t>‹#›</a:t>
            </a:fld>
            <a:r>
              <a:rPr lang="en-US"/>
              <a:t>  |   Copyright © 2017 Kaiser Foundation Health Plan, Inc.</a:t>
            </a:r>
          </a:p>
        </p:txBody>
      </p:sp>
    </p:spTree>
    <p:extLst>
      <p:ext uri="{BB962C8B-B14F-4D97-AF65-F5344CB8AC3E}">
        <p14:creationId xmlns:p14="http://schemas.microsoft.com/office/powerpoint/2010/main" val="97048667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Lst>
  <p:hf hdr="0" ftr="0" dt="0"/>
  <p:txStyles>
    <p:titleStyle>
      <a:lvl1pPr algn="l" defTabSz="457109" rtl="0" eaLnBrk="1" latinLnBrk="0" hangingPunct="1">
        <a:lnSpc>
          <a:spcPct val="100000"/>
        </a:lnSpc>
        <a:spcBef>
          <a:spcPct val="0"/>
        </a:spcBef>
        <a:buNone/>
        <a:defRPr sz="2599" kern="1200" baseline="0">
          <a:solidFill>
            <a:schemeClr val="bg1"/>
          </a:solidFill>
          <a:latin typeface="+mj-lt"/>
          <a:ea typeface="+mj-ea"/>
          <a:cs typeface="+mj-cs"/>
        </a:defRPr>
      </a:lvl1pPr>
    </p:titleStyle>
    <p:bodyStyle>
      <a:lvl1pPr marL="114277" indent="-114277" algn="l" defTabSz="457109" rtl="0" eaLnBrk="1" latinLnBrk="0" hangingPunct="1">
        <a:lnSpc>
          <a:spcPct val="90000"/>
        </a:lnSpc>
        <a:spcBef>
          <a:spcPts val="500"/>
        </a:spcBef>
        <a:buFont typeface="Arial"/>
        <a:buChar char="•"/>
        <a:defRPr sz="1400" kern="1200">
          <a:solidFill>
            <a:schemeClr val="tx1"/>
          </a:solidFill>
          <a:latin typeface="+mn-lt"/>
          <a:ea typeface="+mn-ea"/>
          <a:cs typeface="+mn-cs"/>
        </a:defRPr>
      </a:lvl1pPr>
      <a:lvl2pPr marL="342831" indent="-114277" algn="l" defTabSz="457109" rtl="0" eaLnBrk="1" latinLnBrk="0" hangingPunct="1">
        <a:lnSpc>
          <a:spcPct val="90000"/>
        </a:lnSpc>
        <a:spcBef>
          <a:spcPts val="250"/>
        </a:spcBef>
        <a:buFont typeface="Arial"/>
        <a:buChar char="•"/>
        <a:defRPr sz="1200" kern="1200">
          <a:solidFill>
            <a:schemeClr val="tx1"/>
          </a:solidFill>
          <a:latin typeface="+mn-lt"/>
          <a:ea typeface="+mn-ea"/>
          <a:cs typeface="+mn-cs"/>
        </a:defRPr>
      </a:lvl2pPr>
      <a:lvl3pPr marL="571386" indent="-114277" algn="l" defTabSz="457109" rtl="0" eaLnBrk="1" latinLnBrk="0" hangingPunct="1">
        <a:lnSpc>
          <a:spcPct val="90000"/>
        </a:lnSpc>
        <a:spcBef>
          <a:spcPts val="250"/>
        </a:spcBef>
        <a:buFont typeface="Arial"/>
        <a:buChar char="•"/>
        <a:defRPr sz="1000" kern="1200">
          <a:solidFill>
            <a:schemeClr val="tx1"/>
          </a:solidFill>
          <a:latin typeface="+mn-lt"/>
          <a:ea typeface="+mn-ea"/>
          <a:cs typeface="+mn-cs"/>
        </a:defRPr>
      </a:lvl3pPr>
      <a:lvl4pPr marL="799940" indent="-114277" algn="l" defTabSz="457109" rtl="0" eaLnBrk="1" latinLnBrk="0" hangingPunct="1">
        <a:lnSpc>
          <a:spcPct val="90000"/>
        </a:lnSpc>
        <a:spcBef>
          <a:spcPts val="250"/>
        </a:spcBef>
        <a:buFont typeface="Arial"/>
        <a:buChar char="•"/>
        <a:defRPr sz="900" kern="1200">
          <a:solidFill>
            <a:schemeClr val="tx1"/>
          </a:solidFill>
          <a:latin typeface="+mn-lt"/>
          <a:ea typeface="+mn-ea"/>
          <a:cs typeface="+mn-cs"/>
        </a:defRPr>
      </a:lvl4pPr>
      <a:lvl5pPr marL="1028494" indent="-114277" algn="l" defTabSz="457109" rtl="0" eaLnBrk="1" latinLnBrk="0" hangingPunct="1">
        <a:lnSpc>
          <a:spcPct val="90000"/>
        </a:lnSpc>
        <a:spcBef>
          <a:spcPts val="250"/>
        </a:spcBef>
        <a:buFont typeface="Arial"/>
        <a:buChar char="•"/>
        <a:defRPr sz="900" kern="1200">
          <a:solidFill>
            <a:schemeClr val="tx1"/>
          </a:solidFill>
          <a:latin typeface="+mn-lt"/>
          <a:ea typeface="+mn-ea"/>
          <a:cs typeface="+mn-cs"/>
        </a:defRPr>
      </a:lvl5pPr>
      <a:lvl6pPr marL="1257049" indent="-114277" algn="l" defTabSz="457109" rtl="0" eaLnBrk="1" latinLnBrk="0" hangingPunct="1">
        <a:lnSpc>
          <a:spcPct val="90000"/>
        </a:lnSpc>
        <a:spcBef>
          <a:spcPts val="250"/>
        </a:spcBef>
        <a:buFont typeface="Arial"/>
        <a:buChar char="•"/>
        <a:defRPr sz="900" kern="1200">
          <a:solidFill>
            <a:schemeClr val="tx1"/>
          </a:solidFill>
          <a:latin typeface="+mn-lt"/>
          <a:ea typeface="+mn-ea"/>
          <a:cs typeface="+mn-cs"/>
        </a:defRPr>
      </a:lvl6pPr>
      <a:lvl7pPr marL="1485603" indent="-114277" algn="l" defTabSz="457109" rtl="0" eaLnBrk="1" latinLnBrk="0" hangingPunct="1">
        <a:lnSpc>
          <a:spcPct val="90000"/>
        </a:lnSpc>
        <a:spcBef>
          <a:spcPts val="250"/>
        </a:spcBef>
        <a:buFont typeface="Arial"/>
        <a:buChar char="•"/>
        <a:defRPr sz="900" kern="1200">
          <a:solidFill>
            <a:schemeClr val="tx1"/>
          </a:solidFill>
          <a:latin typeface="+mn-lt"/>
          <a:ea typeface="+mn-ea"/>
          <a:cs typeface="+mn-cs"/>
        </a:defRPr>
      </a:lvl7pPr>
      <a:lvl8pPr marL="1714157" indent="-114277" algn="l" defTabSz="457109" rtl="0" eaLnBrk="1" latinLnBrk="0" hangingPunct="1">
        <a:lnSpc>
          <a:spcPct val="90000"/>
        </a:lnSpc>
        <a:spcBef>
          <a:spcPts val="250"/>
        </a:spcBef>
        <a:buFont typeface="Arial"/>
        <a:buChar char="•"/>
        <a:defRPr sz="900" kern="1200">
          <a:solidFill>
            <a:schemeClr val="tx1"/>
          </a:solidFill>
          <a:latin typeface="+mn-lt"/>
          <a:ea typeface="+mn-ea"/>
          <a:cs typeface="+mn-cs"/>
        </a:defRPr>
      </a:lvl8pPr>
      <a:lvl9pPr marL="1942711" indent="-114277" algn="l" defTabSz="457109" rtl="0" eaLnBrk="1" latinLnBrk="0" hangingPunct="1">
        <a:lnSpc>
          <a:spcPct val="90000"/>
        </a:lnSpc>
        <a:spcBef>
          <a:spcPts val="250"/>
        </a:spcBef>
        <a:buFont typeface="Arial"/>
        <a:buChar char="•"/>
        <a:defRPr sz="900" kern="1200">
          <a:solidFill>
            <a:schemeClr val="tx1"/>
          </a:solidFill>
          <a:latin typeface="+mn-lt"/>
          <a:ea typeface="+mn-ea"/>
          <a:cs typeface="+mn-cs"/>
        </a:defRPr>
      </a:lvl9pPr>
    </p:bodyStyle>
    <p:otherStyle>
      <a:defPPr>
        <a:defRPr lang="en-US"/>
      </a:defPPr>
      <a:lvl1pPr marL="0" algn="l" defTabSz="457109" rtl="0" eaLnBrk="1" latinLnBrk="0" hangingPunct="1">
        <a:defRPr sz="900" kern="1200">
          <a:solidFill>
            <a:schemeClr val="tx1"/>
          </a:solidFill>
          <a:latin typeface="+mn-lt"/>
          <a:ea typeface="+mn-ea"/>
          <a:cs typeface="+mn-cs"/>
        </a:defRPr>
      </a:lvl1pPr>
      <a:lvl2pPr marL="228554" algn="l" defTabSz="457109" rtl="0" eaLnBrk="1" latinLnBrk="0" hangingPunct="1">
        <a:defRPr sz="900" kern="1200">
          <a:solidFill>
            <a:schemeClr val="tx1"/>
          </a:solidFill>
          <a:latin typeface="+mn-lt"/>
          <a:ea typeface="+mn-ea"/>
          <a:cs typeface="+mn-cs"/>
        </a:defRPr>
      </a:lvl2pPr>
      <a:lvl3pPr marL="457109" algn="l" defTabSz="457109" rtl="0" eaLnBrk="1" latinLnBrk="0" hangingPunct="1">
        <a:defRPr sz="900" kern="1200">
          <a:solidFill>
            <a:schemeClr val="tx1"/>
          </a:solidFill>
          <a:latin typeface="+mn-lt"/>
          <a:ea typeface="+mn-ea"/>
          <a:cs typeface="+mn-cs"/>
        </a:defRPr>
      </a:lvl3pPr>
      <a:lvl4pPr marL="685663" algn="l" defTabSz="457109" rtl="0" eaLnBrk="1" latinLnBrk="0" hangingPunct="1">
        <a:defRPr sz="900" kern="1200">
          <a:solidFill>
            <a:schemeClr val="tx1"/>
          </a:solidFill>
          <a:latin typeface="+mn-lt"/>
          <a:ea typeface="+mn-ea"/>
          <a:cs typeface="+mn-cs"/>
        </a:defRPr>
      </a:lvl4pPr>
      <a:lvl5pPr marL="914217" algn="l" defTabSz="457109" rtl="0" eaLnBrk="1" latinLnBrk="0" hangingPunct="1">
        <a:defRPr sz="900" kern="1200">
          <a:solidFill>
            <a:schemeClr val="tx1"/>
          </a:solidFill>
          <a:latin typeface="+mn-lt"/>
          <a:ea typeface="+mn-ea"/>
          <a:cs typeface="+mn-cs"/>
        </a:defRPr>
      </a:lvl5pPr>
      <a:lvl6pPr marL="1142771" algn="l" defTabSz="457109" rtl="0" eaLnBrk="1" latinLnBrk="0" hangingPunct="1">
        <a:defRPr sz="900" kern="1200">
          <a:solidFill>
            <a:schemeClr val="tx1"/>
          </a:solidFill>
          <a:latin typeface="+mn-lt"/>
          <a:ea typeface="+mn-ea"/>
          <a:cs typeface="+mn-cs"/>
        </a:defRPr>
      </a:lvl6pPr>
      <a:lvl7pPr marL="1371326" algn="l" defTabSz="457109" rtl="0" eaLnBrk="1" latinLnBrk="0" hangingPunct="1">
        <a:defRPr sz="900" kern="1200">
          <a:solidFill>
            <a:schemeClr val="tx1"/>
          </a:solidFill>
          <a:latin typeface="+mn-lt"/>
          <a:ea typeface="+mn-ea"/>
          <a:cs typeface="+mn-cs"/>
        </a:defRPr>
      </a:lvl7pPr>
      <a:lvl8pPr marL="1599880" algn="l" defTabSz="457109" rtl="0" eaLnBrk="1" latinLnBrk="0" hangingPunct="1">
        <a:defRPr sz="900" kern="1200">
          <a:solidFill>
            <a:schemeClr val="tx1"/>
          </a:solidFill>
          <a:latin typeface="+mn-lt"/>
          <a:ea typeface="+mn-ea"/>
          <a:cs typeface="+mn-cs"/>
        </a:defRPr>
      </a:lvl8pPr>
      <a:lvl9pPr marL="1828434" algn="l" defTabSz="457109" rtl="0" eaLnBrk="1" latinLnBrk="0" hangingPunct="1">
        <a:defRPr sz="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Slide Number Placeholder 8">
            <a:extLst>
              <a:ext uri="{FF2B5EF4-FFF2-40B4-BE49-F238E27FC236}">
                <a16:creationId xmlns:a16="http://schemas.microsoft.com/office/drawing/2014/main" id="{F8C0D2D8-E002-4C4A-AD96-E55BBD9206B8}"/>
              </a:ext>
            </a:extLst>
          </p:cNvPr>
          <p:cNvSpPr>
            <a:spLocks noGrp="1"/>
          </p:cNvSpPr>
          <p:nvPr>
            <p:ph type="sldNum" sz="quarter" idx="4"/>
          </p:nvPr>
        </p:nvSpPr>
        <p:spPr>
          <a:xfrm>
            <a:off x="324706" y="6270535"/>
            <a:ext cx="8119212" cy="365125"/>
          </a:xfrm>
          <a:prstGeom prst="rect">
            <a:avLst/>
          </a:prstGeom>
        </p:spPr>
        <p:txBody>
          <a:bodyPr vert="horz" lIns="91440" tIns="45720" rIns="91440" bIns="45720" rtlCol="0" anchor="b" anchorCtr="0"/>
          <a:lstStyle>
            <a:lvl1pPr algn="l">
              <a:defRPr sz="1000">
                <a:solidFill>
                  <a:schemeClr val="tx1">
                    <a:tint val="75000"/>
                  </a:schemeClr>
                </a:solidFill>
              </a:defRPr>
            </a:lvl1pPr>
          </a:lstStyle>
          <a:p>
            <a:fld id="{8C8B385D-DF67-E241-B0BF-76B80A8E743B}" type="slidenum">
              <a:rPr lang="en-US" smtClean="0"/>
              <a:pPr/>
              <a:t>‹#›</a:t>
            </a:fld>
            <a:r>
              <a:rPr lang="en-US"/>
              <a:t>  |   Copyright © 2017 Kaiser Foundation Health Plan, Inc.</a:t>
            </a:r>
          </a:p>
        </p:txBody>
      </p:sp>
    </p:spTree>
    <p:extLst>
      <p:ext uri="{BB962C8B-B14F-4D97-AF65-F5344CB8AC3E}">
        <p14:creationId xmlns:p14="http://schemas.microsoft.com/office/powerpoint/2010/main" val="2585564326"/>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Lst>
  <p:hf hdr="0" ftr="0" dt="0"/>
  <p:txStyles>
    <p:titleStyle>
      <a:lvl1pPr algn="ctr" defTabSz="457109" rtl="0" eaLnBrk="1" latinLnBrk="0" hangingPunct="1">
        <a:lnSpc>
          <a:spcPct val="90000"/>
        </a:lnSpc>
        <a:spcBef>
          <a:spcPct val="0"/>
        </a:spcBef>
        <a:buNone/>
        <a:defRPr sz="2400" kern="1200" baseline="0">
          <a:solidFill>
            <a:schemeClr val="tx2"/>
          </a:solidFill>
          <a:latin typeface="+mj-lt"/>
          <a:ea typeface="+mj-ea"/>
          <a:cs typeface="+mj-cs"/>
        </a:defRPr>
      </a:lvl1pPr>
    </p:titleStyle>
    <p:bodyStyle>
      <a:lvl1pPr marL="114277" indent="-114277" algn="l" defTabSz="457109" rtl="0" eaLnBrk="1" latinLnBrk="0" hangingPunct="1">
        <a:lnSpc>
          <a:spcPct val="90000"/>
        </a:lnSpc>
        <a:spcBef>
          <a:spcPts val="500"/>
        </a:spcBef>
        <a:buFont typeface="Arial"/>
        <a:buChar char="•"/>
        <a:defRPr sz="1400" kern="1200">
          <a:solidFill>
            <a:schemeClr val="tx1"/>
          </a:solidFill>
          <a:latin typeface="+mn-lt"/>
          <a:ea typeface="+mn-ea"/>
          <a:cs typeface="+mn-cs"/>
        </a:defRPr>
      </a:lvl1pPr>
      <a:lvl2pPr marL="342831" indent="-114277" algn="l" defTabSz="457109" rtl="0" eaLnBrk="1" latinLnBrk="0" hangingPunct="1">
        <a:lnSpc>
          <a:spcPct val="90000"/>
        </a:lnSpc>
        <a:spcBef>
          <a:spcPts val="250"/>
        </a:spcBef>
        <a:buFont typeface="Arial"/>
        <a:buChar char="•"/>
        <a:defRPr sz="1200" kern="1200">
          <a:solidFill>
            <a:schemeClr val="tx1"/>
          </a:solidFill>
          <a:latin typeface="+mn-lt"/>
          <a:ea typeface="+mn-ea"/>
          <a:cs typeface="+mn-cs"/>
        </a:defRPr>
      </a:lvl2pPr>
      <a:lvl3pPr marL="571386" indent="-114277" algn="l" defTabSz="457109" rtl="0" eaLnBrk="1" latinLnBrk="0" hangingPunct="1">
        <a:lnSpc>
          <a:spcPct val="90000"/>
        </a:lnSpc>
        <a:spcBef>
          <a:spcPts val="250"/>
        </a:spcBef>
        <a:buFont typeface="Arial"/>
        <a:buChar char="•"/>
        <a:defRPr sz="1000" kern="1200">
          <a:solidFill>
            <a:schemeClr val="tx1"/>
          </a:solidFill>
          <a:latin typeface="+mn-lt"/>
          <a:ea typeface="+mn-ea"/>
          <a:cs typeface="+mn-cs"/>
        </a:defRPr>
      </a:lvl3pPr>
      <a:lvl4pPr marL="799940" indent="-114277" algn="l" defTabSz="457109" rtl="0" eaLnBrk="1" latinLnBrk="0" hangingPunct="1">
        <a:lnSpc>
          <a:spcPct val="90000"/>
        </a:lnSpc>
        <a:spcBef>
          <a:spcPts val="250"/>
        </a:spcBef>
        <a:buFont typeface="Arial"/>
        <a:buChar char="•"/>
        <a:defRPr sz="900" kern="1200">
          <a:solidFill>
            <a:schemeClr val="tx1"/>
          </a:solidFill>
          <a:latin typeface="+mn-lt"/>
          <a:ea typeface="+mn-ea"/>
          <a:cs typeface="+mn-cs"/>
        </a:defRPr>
      </a:lvl4pPr>
      <a:lvl5pPr marL="1028494" indent="-114277" algn="l" defTabSz="457109" rtl="0" eaLnBrk="1" latinLnBrk="0" hangingPunct="1">
        <a:lnSpc>
          <a:spcPct val="90000"/>
        </a:lnSpc>
        <a:spcBef>
          <a:spcPts val="250"/>
        </a:spcBef>
        <a:buFont typeface="Arial"/>
        <a:buChar char="•"/>
        <a:defRPr sz="900" kern="1200">
          <a:solidFill>
            <a:schemeClr val="tx1"/>
          </a:solidFill>
          <a:latin typeface="+mn-lt"/>
          <a:ea typeface="+mn-ea"/>
          <a:cs typeface="+mn-cs"/>
        </a:defRPr>
      </a:lvl5pPr>
      <a:lvl6pPr marL="1257049" indent="-114277" algn="l" defTabSz="457109" rtl="0" eaLnBrk="1" latinLnBrk="0" hangingPunct="1">
        <a:lnSpc>
          <a:spcPct val="90000"/>
        </a:lnSpc>
        <a:spcBef>
          <a:spcPts val="250"/>
        </a:spcBef>
        <a:buFont typeface="Arial"/>
        <a:buChar char="•"/>
        <a:defRPr sz="900" kern="1200">
          <a:solidFill>
            <a:schemeClr val="tx1"/>
          </a:solidFill>
          <a:latin typeface="+mn-lt"/>
          <a:ea typeface="+mn-ea"/>
          <a:cs typeface="+mn-cs"/>
        </a:defRPr>
      </a:lvl6pPr>
      <a:lvl7pPr marL="1485603" indent="-114277" algn="l" defTabSz="457109" rtl="0" eaLnBrk="1" latinLnBrk="0" hangingPunct="1">
        <a:lnSpc>
          <a:spcPct val="90000"/>
        </a:lnSpc>
        <a:spcBef>
          <a:spcPts val="250"/>
        </a:spcBef>
        <a:buFont typeface="Arial"/>
        <a:buChar char="•"/>
        <a:defRPr sz="900" kern="1200">
          <a:solidFill>
            <a:schemeClr val="tx1"/>
          </a:solidFill>
          <a:latin typeface="+mn-lt"/>
          <a:ea typeface="+mn-ea"/>
          <a:cs typeface="+mn-cs"/>
        </a:defRPr>
      </a:lvl7pPr>
      <a:lvl8pPr marL="1714157" indent="-114277" algn="l" defTabSz="457109" rtl="0" eaLnBrk="1" latinLnBrk="0" hangingPunct="1">
        <a:lnSpc>
          <a:spcPct val="90000"/>
        </a:lnSpc>
        <a:spcBef>
          <a:spcPts val="250"/>
        </a:spcBef>
        <a:buFont typeface="Arial"/>
        <a:buChar char="•"/>
        <a:defRPr sz="900" kern="1200">
          <a:solidFill>
            <a:schemeClr val="tx1"/>
          </a:solidFill>
          <a:latin typeface="+mn-lt"/>
          <a:ea typeface="+mn-ea"/>
          <a:cs typeface="+mn-cs"/>
        </a:defRPr>
      </a:lvl8pPr>
      <a:lvl9pPr marL="1942711" indent="-114277" algn="l" defTabSz="457109" rtl="0" eaLnBrk="1" latinLnBrk="0" hangingPunct="1">
        <a:lnSpc>
          <a:spcPct val="90000"/>
        </a:lnSpc>
        <a:spcBef>
          <a:spcPts val="250"/>
        </a:spcBef>
        <a:buFont typeface="Arial"/>
        <a:buChar char="•"/>
        <a:defRPr sz="900" kern="1200">
          <a:solidFill>
            <a:schemeClr val="tx1"/>
          </a:solidFill>
          <a:latin typeface="+mn-lt"/>
          <a:ea typeface="+mn-ea"/>
          <a:cs typeface="+mn-cs"/>
        </a:defRPr>
      </a:lvl9pPr>
    </p:bodyStyle>
    <p:otherStyle>
      <a:defPPr>
        <a:defRPr lang="en-US"/>
      </a:defPPr>
      <a:lvl1pPr marL="0" algn="l" defTabSz="457109" rtl="0" eaLnBrk="1" latinLnBrk="0" hangingPunct="1">
        <a:defRPr sz="900" kern="1200">
          <a:solidFill>
            <a:schemeClr val="tx1"/>
          </a:solidFill>
          <a:latin typeface="+mn-lt"/>
          <a:ea typeface="+mn-ea"/>
          <a:cs typeface="+mn-cs"/>
        </a:defRPr>
      </a:lvl1pPr>
      <a:lvl2pPr marL="228554" algn="l" defTabSz="457109" rtl="0" eaLnBrk="1" latinLnBrk="0" hangingPunct="1">
        <a:defRPr sz="900" kern="1200">
          <a:solidFill>
            <a:schemeClr val="tx1"/>
          </a:solidFill>
          <a:latin typeface="+mn-lt"/>
          <a:ea typeface="+mn-ea"/>
          <a:cs typeface="+mn-cs"/>
        </a:defRPr>
      </a:lvl2pPr>
      <a:lvl3pPr marL="457109" algn="l" defTabSz="457109" rtl="0" eaLnBrk="1" latinLnBrk="0" hangingPunct="1">
        <a:defRPr sz="900" kern="1200">
          <a:solidFill>
            <a:schemeClr val="tx1"/>
          </a:solidFill>
          <a:latin typeface="+mn-lt"/>
          <a:ea typeface="+mn-ea"/>
          <a:cs typeface="+mn-cs"/>
        </a:defRPr>
      </a:lvl3pPr>
      <a:lvl4pPr marL="685663" algn="l" defTabSz="457109" rtl="0" eaLnBrk="1" latinLnBrk="0" hangingPunct="1">
        <a:defRPr sz="900" kern="1200">
          <a:solidFill>
            <a:schemeClr val="tx1"/>
          </a:solidFill>
          <a:latin typeface="+mn-lt"/>
          <a:ea typeface="+mn-ea"/>
          <a:cs typeface="+mn-cs"/>
        </a:defRPr>
      </a:lvl4pPr>
      <a:lvl5pPr marL="914217" algn="l" defTabSz="457109" rtl="0" eaLnBrk="1" latinLnBrk="0" hangingPunct="1">
        <a:defRPr sz="900" kern="1200">
          <a:solidFill>
            <a:schemeClr val="tx1"/>
          </a:solidFill>
          <a:latin typeface="+mn-lt"/>
          <a:ea typeface="+mn-ea"/>
          <a:cs typeface="+mn-cs"/>
        </a:defRPr>
      </a:lvl5pPr>
      <a:lvl6pPr marL="1142771" algn="l" defTabSz="457109" rtl="0" eaLnBrk="1" latinLnBrk="0" hangingPunct="1">
        <a:defRPr sz="900" kern="1200">
          <a:solidFill>
            <a:schemeClr val="tx1"/>
          </a:solidFill>
          <a:latin typeface="+mn-lt"/>
          <a:ea typeface="+mn-ea"/>
          <a:cs typeface="+mn-cs"/>
        </a:defRPr>
      </a:lvl6pPr>
      <a:lvl7pPr marL="1371326" algn="l" defTabSz="457109" rtl="0" eaLnBrk="1" latinLnBrk="0" hangingPunct="1">
        <a:defRPr sz="900" kern="1200">
          <a:solidFill>
            <a:schemeClr val="tx1"/>
          </a:solidFill>
          <a:latin typeface="+mn-lt"/>
          <a:ea typeface="+mn-ea"/>
          <a:cs typeface="+mn-cs"/>
        </a:defRPr>
      </a:lvl7pPr>
      <a:lvl8pPr marL="1599880" algn="l" defTabSz="457109" rtl="0" eaLnBrk="1" latinLnBrk="0" hangingPunct="1">
        <a:defRPr sz="900" kern="1200">
          <a:solidFill>
            <a:schemeClr val="tx1"/>
          </a:solidFill>
          <a:latin typeface="+mn-lt"/>
          <a:ea typeface="+mn-ea"/>
          <a:cs typeface="+mn-cs"/>
        </a:defRPr>
      </a:lvl8pPr>
      <a:lvl9pPr marL="1828434" algn="l" defTabSz="457109" rtl="0" eaLnBrk="1" latinLnBrk="0" hangingPunct="1">
        <a:defRPr sz="9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os="768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C9BD9B-3191-4EE9-9E78-CD2157CCDF39}"/>
              </a:ext>
            </a:extLst>
          </p:cNvPr>
          <p:cNvSpPr>
            <a:spLocks noGrp="1"/>
          </p:cNvSpPr>
          <p:nvPr>
            <p:ph type="title"/>
          </p:nvPr>
        </p:nvSpPr>
        <p:spPr>
          <a:xfrm>
            <a:off x="516808" y="145151"/>
            <a:ext cx="10145442" cy="84149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7D1D68-8FE6-4AA6-829E-D62D46A78D87}"/>
              </a:ext>
            </a:extLst>
          </p:cNvPr>
          <p:cNvSpPr>
            <a:spLocks noGrp="1"/>
          </p:cNvSpPr>
          <p:nvPr>
            <p:ph type="body" idx="1"/>
          </p:nvPr>
        </p:nvSpPr>
        <p:spPr>
          <a:xfrm>
            <a:off x="578015" y="1825625"/>
            <a:ext cx="11089377"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6CB2845-B835-4961-B30A-3966EF5C7C37}"/>
              </a:ext>
            </a:extLst>
          </p:cNvPr>
          <p:cNvSpPr>
            <a:spLocks noGrp="1"/>
          </p:cNvSpPr>
          <p:nvPr>
            <p:ph type="dt" sz="half" idx="2"/>
          </p:nvPr>
        </p:nvSpPr>
        <p:spPr>
          <a:xfrm>
            <a:off x="612519"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1F792C-5050-47EA-B81C-84DDD693374E}" type="datetimeFigureOut">
              <a:rPr lang="en-US" smtClean="0"/>
              <a:t>8/6/2020</a:t>
            </a:fld>
            <a:endParaRPr lang="en-US" dirty="0"/>
          </a:p>
        </p:txBody>
      </p:sp>
      <p:sp>
        <p:nvSpPr>
          <p:cNvPr id="5" name="Footer Placeholder 4">
            <a:extLst>
              <a:ext uri="{FF2B5EF4-FFF2-40B4-BE49-F238E27FC236}">
                <a16:creationId xmlns:a16="http://schemas.microsoft.com/office/drawing/2014/main" id="{983077AA-28DE-4B9C-889B-DE9CEA4D8D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F037731-2418-4C6E-AA57-5767B76151F7}"/>
              </a:ext>
            </a:extLst>
          </p:cNvPr>
          <p:cNvSpPr>
            <a:spLocks noGrp="1"/>
          </p:cNvSpPr>
          <p:nvPr>
            <p:ph type="sldNum" sz="quarter" idx="4"/>
          </p:nvPr>
        </p:nvSpPr>
        <p:spPr>
          <a:xfrm>
            <a:off x="8836281"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842011-8708-4F1E-A0FF-EFF06C084CD1}" type="slidenum">
              <a:rPr lang="en-US" smtClean="0"/>
              <a:t>‹#›</a:t>
            </a:fld>
            <a:endParaRPr lang="en-US" dirty="0"/>
          </a:p>
        </p:txBody>
      </p:sp>
    </p:spTree>
    <p:extLst>
      <p:ext uri="{BB962C8B-B14F-4D97-AF65-F5344CB8AC3E}">
        <p14:creationId xmlns:p14="http://schemas.microsoft.com/office/powerpoint/2010/main" val="1620587586"/>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74" r:id="rId3"/>
    <p:sldLayoutId id="2147483745" r:id="rId4"/>
    <p:sldLayoutId id="2147483746" r:id="rId5"/>
    <p:sldLayoutId id="2147483747" r:id="rId6"/>
    <p:sldLayoutId id="2147483775" r:id="rId7"/>
    <p:sldLayoutId id="2147483776" r:id="rId8"/>
    <p:sldLayoutId id="2147483777" r:id="rId9"/>
    <p:sldLayoutId id="2147483750" r:id="rId10"/>
    <p:sldLayoutId id="2147483778" r:id="rId11"/>
    <p:sldLayoutId id="2147483752" r:id="rId12"/>
    <p:sldLayoutId id="2147483779" r:id="rId13"/>
    <p:sldLayoutId id="2147483780" r:id="rId14"/>
    <p:sldLayoutId id="2147483781" r:id="rId15"/>
    <p:sldLayoutId id="2147483782" r:id="rId16"/>
    <p:sldLayoutId id="2147483783" r:id="rId17"/>
    <p:sldLayoutId id="2147483784" r:id="rId18"/>
    <p:sldLayoutId id="2147483785" r:id="rId19"/>
    <p:sldLayoutId id="2147483760" r:id="rId20"/>
    <p:sldLayoutId id="2147483740" r:id="rId21"/>
    <p:sldLayoutId id="2147483723" r:id="rId22"/>
    <p:sldLayoutId id="2147483786" r:id="rId23"/>
  </p:sldLayoutIdLst>
  <p:txStyles>
    <p:titleStyle>
      <a:lvl1pPr algn="l" defTabSz="914400" rtl="0" eaLnBrk="1" latinLnBrk="0" hangingPunct="1">
        <a:lnSpc>
          <a:spcPct val="90000"/>
        </a:lnSpc>
        <a:spcBef>
          <a:spcPct val="0"/>
        </a:spcBef>
        <a:buNone/>
        <a:defRPr sz="3200" strike="noStrike"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2.xml"/><Relationship Id="rId5" Type="http://schemas.openxmlformats.org/officeDocument/2006/relationships/image" Target="../media/image10.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5.xml"/><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hyperlink" Target="https://forms.office.com/Pages/ResponsePage.aspx?id=xHuKPzfjpUeg_A1RLA4F8dRKzcoS4YxEp6DLA11V1EFUN0czVDhOSkY5OFg3VFNDUThURkk0Vk9RNS4u"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hyperlink" Target="https://www.bci-toolkit.com/wihs" TargetMode="External"/><Relationship Id="rId7" Type="http://schemas.openxmlformats.org/officeDocument/2006/relationships/hyperlink" Target="https://forms.office.com/Pages/ResponsePage.aspx?id=xHuKPzfjpUeg_A1RLA4F8dRKzcoS4YxEp6DLA11V1EFUNUU1TTNLU0xZSU9FQUpSVTFWNEg2TzhTMi4u"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hyperlink" Target="https://forms.office.com/Pages/ResponsePage.aspx?id=xHuKPzfjpUeg_A1RLA4F8dRKzcoS4YxEp6DLA11V1EFUN0czVDhOSkY5OFg3VFNDUThURkk0Vk9RNS4u" TargetMode="External"/><Relationship Id="rId5" Type="http://schemas.openxmlformats.org/officeDocument/2006/relationships/hyperlink" Target="https://www.bci-toolkit.com/champion-recruitment" TargetMode="Externa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oman Falling In Line Holding Each Other">
            <a:extLst>
              <a:ext uri="{FF2B5EF4-FFF2-40B4-BE49-F238E27FC236}">
                <a16:creationId xmlns:a16="http://schemas.microsoft.com/office/drawing/2014/main" id="{A00CB158-10E4-4934-BF60-1B565C99F236}"/>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t="14900" b="805"/>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drawing&#10;&#10;Description automatically generated">
            <a:extLst>
              <a:ext uri="{FF2B5EF4-FFF2-40B4-BE49-F238E27FC236}">
                <a16:creationId xmlns:a16="http://schemas.microsoft.com/office/drawing/2014/main" id="{DDC0D7E9-5FF8-43A8-B9CB-0990DAB8DE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901" y="920388"/>
            <a:ext cx="4006876" cy="5000428"/>
          </a:xfrm>
          <a:prstGeom prst="rect">
            <a:avLst/>
          </a:prstGeom>
        </p:spPr>
      </p:pic>
      <p:sp>
        <p:nvSpPr>
          <p:cNvPr id="10" name="Title 1">
            <a:extLst>
              <a:ext uri="{FF2B5EF4-FFF2-40B4-BE49-F238E27FC236}">
                <a16:creationId xmlns:a16="http://schemas.microsoft.com/office/drawing/2014/main" id="{DAE19622-CAF3-447E-8C98-FAE1EE991424}"/>
              </a:ext>
            </a:extLst>
          </p:cNvPr>
          <p:cNvSpPr txBox="1">
            <a:spLocks/>
          </p:cNvSpPr>
          <p:nvPr/>
        </p:nvSpPr>
        <p:spPr>
          <a:xfrm>
            <a:off x="5304124" y="2067007"/>
            <a:ext cx="7597152" cy="1938992"/>
          </a:xfrm>
          <a:prstGeom prst="rect">
            <a:avLst/>
          </a:prstGeom>
        </p:spPr>
        <p:txBody>
          <a:bodyPr vert="horz" lIns="91440" tIns="45720" rIns="91440" bIns="45720" rtlCol="0" anchor="ctr">
            <a:normAutofit fontScale="97500"/>
          </a:bodyPr>
          <a:lstStyle>
            <a:lvl1pPr algn="l" defTabSz="914400" rtl="0" eaLnBrk="1" latinLnBrk="0" hangingPunct="1">
              <a:lnSpc>
                <a:spcPct val="100000"/>
              </a:lnSpc>
              <a:spcBef>
                <a:spcPct val="0"/>
              </a:spcBef>
              <a:buNone/>
              <a:defRPr sz="5749" b="1" strike="noStrike" kern="1200">
                <a:solidFill>
                  <a:schemeClr val="accent2"/>
                </a:solidFill>
                <a:latin typeface="+mj-lt"/>
                <a:ea typeface="+mj-ea"/>
                <a:cs typeface="+mj-cs"/>
              </a:defRPr>
            </a:lvl1pPr>
          </a:lstStyle>
          <a:p>
            <a:r>
              <a:rPr lang="en-US" sz="4800" dirty="0">
                <a:solidFill>
                  <a:schemeClr val="bg1"/>
                </a:solidFill>
              </a:rPr>
              <a:t>Women in </a:t>
            </a:r>
            <a:br>
              <a:rPr lang="en-US" sz="4800" dirty="0">
                <a:solidFill>
                  <a:schemeClr val="bg1"/>
                </a:solidFill>
              </a:rPr>
            </a:br>
            <a:r>
              <a:rPr lang="en-US" sz="4800" dirty="0">
                <a:solidFill>
                  <a:schemeClr val="bg1"/>
                </a:solidFill>
              </a:rPr>
              <a:t>Healthcare Security</a:t>
            </a:r>
          </a:p>
        </p:txBody>
      </p:sp>
      <p:sp>
        <p:nvSpPr>
          <p:cNvPr id="13" name="TextBox 12">
            <a:extLst>
              <a:ext uri="{FF2B5EF4-FFF2-40B4-BE49-F238E27FC236}">
                <a16:creationId xmlns:a16="http://schemas.microsoft.com/office/drawing/2014/main" id="{A507D7DB-2A56-44E1-9E36-7EF9E9816FBC}"/>
              </a:ext>
            </a:extLst>
          </p:cNvPr>
          <p:cNvSpPr txBox="1"/>
          <p:nvPr/>
        </p:nvSpPr>
        <p:spPr>
          <a:xfrm>
            <a:off x="5304123" y="3805944"/>
            <a:ext cx="6755363" cy="400110"/>
          </a:xfrm>
          <a:prstGeom prst="rect">
            <a:avLst/>
          </a:prstGeom>
          <a:noFill/>
        </p:spPr>
        <p:txBody>
          <a:bodyPr wrap="square" rtlCol="0">
            <a:spAutoFit/>
          </a:bodyPr>
          <a:lstStyle/>
          <a:p>
            <a:r>
              <a:rPr lang="en-US" sz="2000" dirty="0">
                <a:solidFill>
                  <a:schemeClr val="accent5"/>
                </a:solidFill>
                <a:latin typeface="Avenir Next LT Pro" panose="020B0504020202020204" pitchFamily="34" charset="0"/>
                <a:cs typeface="Arial" panose="020B0604020202020204" pitchFamily="34" charset="0"/>
              </a:rPr>
              <a:t>Ready to Launch</a:t>
            </a:r>
          </a:p>
        </p:txBody>
      </p:sp>
      <p:sp>
        <p:nvSpPr>
          <p:cNvPr id="14" name="TextBox 13">
            <a:extLst>
              <a:ext uri="{FF2B5EF4-FFF2-40B4-BE49-F238E27FC236}">
                <a16:creationId xmlns:a16="http://schemas.microsoft.com/office/drawing/2014/main" id="{FE45EC6E-B99B-4324-A3ED-9B40254DB939}"/>
              </a:ext>
            </a:extLst>
          </p:cNvPr>
          <p:cNvSpPr txBox="1"/>
          <p:nvPr/>
        </p:nvSpPr>
        <p:spPr>
          <a:xfrm>
            <a:off x="5304123" y="4499337"/>
            <a:ext cx="6755363" cy="307777"/>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Presented By: Katie Moracco</a:t>
            </a:r>
          </a:p>
        </p:txBody>
      </p:sp>
    </p:spTree>
    <p:extLst>
      <p:ext uri="{BB962C8B-B14F-4D97-AF65-F5344CB8AC3E}">
        <p14:creationId xmlns:p14="http://schemas.microsoft.com/office/powerpoint/2010/main" val="1480159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5E2EE-BAE1-4846-94F4-89CA6510B25E}"/>
              </a:ext>
            </a:extLst>
          </p:cNvPr>
          <p:cNvSpPr txBox="1">
            <a:spLocks/>
          </p:cNvSpPr>
          <p:nvPr/>
        </p:nvSpPr>
        <p:spPr>
          <a:xfrm>
            <a:off x="538259" y="268866"/>
            <a:ext cx="10438041" cy="841493"/>
          </a:xfrm>
          <a:prstGeom prst="rect">
            <a:avLst/>
          </a:prstGeom>
        </p:spPr>
        <p:txBody>
          <a:bodyPr anchor="ctr" anchorCtr="0">
            <a:noAutofit/>
          </a:bodyPr>
          <a:lstStyle>
            <a:lvl1pPr algn="l" defTabSz="1828800" rtl="0" eaLnBrk="1" latinLnBrk="0" hangingPunct="1">
              <a:lnSpc>
                <a:spcPct val="90000"/>
              </a:lnSpc>
              <a:spcBef>
                <a:spcPct val="0"/>
              </a:spcBef>
              <a:buNone/>
              <a:defRPr sz="6000" b="1" kern="1200" baseline="0">
                <a:solidFill>
                  <a:schemeClr val="tx2"/>
                </a:solidFill>
                <a:latin typeface="+mj-lt"/>
                <a:ea typeface="+mj-ea"/>
                <a:cs typeface="+mj-cs"/>
              </a:defRPr>
            </a:lvl1pPr>
          </a:lstStyle>
          <a:p>
            <a:r>
              <a:rPr lang="en-US" sz="3200" b="0" dirty="0">
                <a:solidFill>
                  <a:srgbClr val="002060"/>
                </a:solidFill>
                <a:latin typeface="Arial" panose="020B0604020202020204" pitchFamily="34" charset="0"/>
                <a:cs typeface="Arial" panose="020B0604020202020204" pitchFamily="34" charset="0"/>
              </a:rPr>
              <a:t>Agenda</a:t>
            </a:r>
          </a:p>
        </p:txBody>
      </p:sp>
      <p:sp>
        <p:nvSpPr>
          <p:cNvPr id="4" name="Rectangle 3">
            <a:extLst>
              <a:ext uri="{FF2B5EF4-FFF2-40B4-BE49-F238E27FC236}">
                <a16:creationId xmlns:a16="http://schemas.microsoft.com/office/drawing/2014/main" id="{0908D94F-CAB5-4C1D-8320-1CABAB4F12A6}"/>
              </a:ext>
            </a:extLst>
          </p:cNvPr>
          <p:cNvSpPr/>
          <p:nvPr/>
        </p:nvSpPr>
        <p:spPr>
          <a:xfrm>
            <a:off x="622844" y="1439020"/>
            <a:ext cx="616607" cy="61541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latin typeface="Arial" panose="020B0604020202020204" pitchFamily="34" charset="0"/>
                <a:cs typeface="Arial" panose="020B0604020202020204" pitchFamily="34" charset="0"/>
              </a:rPr>
              <a:t>01</a:t>
            </a:r>
          </a:p>
        </p:txBody>
      </p:sp>
      <p:sp>
        <p:nvSpPr>
          <p:cNvPr id="5" name="Rectangle 4">
            <a:extLst>
              <a:ext uri="{FF2B5EF4-FFF2-40B4-BE49-F238E27FC236}">
                <a16:creationId xmlns:a16="http://schemas.microsoft.com/office/drawing/2014/main" id="{63E4042C-DB42-4EFC-B11F-374A8B80FF8A}"/>
              </a:ext>
            </a:extLst>
          </p:cNvPr>
          <p:cNvSpPr/>
          <p:nvPr/>
        </p:nvSpPr>
        <p:spPr>
          <a:xfrm>
            <a:off x="622844" y="2283381"/>
            <a:ext cx="616606" cy="61541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a:latin typeface="Arial" panose="020B0604020202020204" pitchFamily="34" charset="0"/>
                <a:cs typeface="Arial" panose="020B0604020202020204" pitchFamily="34" charset="0"/>
              </a:rPr>
              <a:t>02</a:t>
            </a:r>
          </a:p>
        </p:txBody>
      </p:sp>
      <p:sp>
        <p:nvSpPr>
          <p:cNvPr id="6" name="Rectangle 5">
            <a:extLst>
              <a:ext uri="{FF2B5EF4-FFF2-40B4-BE49-F238E27FC236}">
                <a16:creationId xmlns:a16="http://schemas.microsoft.com/office/drawing/2014/main" id="{32549DDE-20C4-46CC-8611-5DD517BA0BBF}"/>
              </a:ext>
            </a:extLst>
          </p:cNvPr>
          <p:cNvSpPr/>
          <p:nvPr/>
        </p:nvSpPr>
        <p:spPr>
          <a:xfrm>
            <a:off x="622845" y="3127742"/>
            <a:ext cx="616606" cy="61541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a:latin typeface="Arial" panose="020B0604020202020204" pitchFamily="34" charset="0"/>
                <a:cs typeface="Arial" panose="020B0604020202020204" pitchFamily="34" charset="0"/>
              </a:rPr>
              <a:t>03</a:t>
            </a:r>
          </a:p>
        </p:txBody>
      </p:sp>
      <p:sp>
        <p:nvSpPr>
          <p:cNvPr id="7" name="Rectangle 6">
            <a:extLst>
              <a:ext uri="{FF2B5EF4-FFF2-40B4-BE49-F238E27FC236}">
                <a16:creationId xmlns:a16="http://schemas.microsoft.com/office/drawing/2014/main" id="{03931688-F4F7-43E7-AFBF-96A590DEC0B1}"/>
              </a:ext>
            </a:extLst>
          </p:cNvPr>
          <p:cNvSpPr/>
          <p:nvPr/>
        </p:nvSpPr>
        <p:spPr>
          <a:xfrm>
            <a:off x="622845" y="3972104"/>
            <a:ext cx="616606" cy="61541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a:latin typeface="Arial" panose="020B0604020202020204" pitchFamily="34" charset="0"/>
                <a:cs typeface="Arial" panose="020B0604020202020204" pitchFamily="34" charset="0"/>
              </a:rPr>
              <a:t>04</a:t>
            </a:r>
          </a:p>
        </p:txBody>
      </p:sp>
      <p:sp>
        <p:nvSpPr>
          <p:cNvPr id="8" name="Rectangle 7">
            <a:extLst>
              <a:ext uri="{FF2B5EF4-FFF2-40B4-BE49-F238E27FC236}">
                <a16:creationId xmlns:a16="http://schemas.microsoft.com/office/drawing/2014/main" id="{4DF367B7-B375-4E26-AAF1-B211A99F39B3}"/>
              </a:ext>
            </a:extLst>
          </p:cNvPr>
          <p:cNvSpPr/>
          <p:nvPr/>
        </p:nvSpPr>
        <p:spPr>
          <a:xfrm>
            <a:off x="622846" y="4816465"/>
            <a:ext cx="616606" cy="61541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latin typeface="Arial" panose="020B0604020202020204" pitchFamily="34" charset="0"/>
                <a:cs typeface="Arial" panose="020B0604020202020204" pitchFamily="34" charset="0"/>
              </a:rPr>
              <a:t>05</a:t>
            </a:r>
          </a:p>
        </p:txBody>
      </p:sp>
      <p:sp>
        <p:nvSpPr>
          <p:cNvPr id="9" name="TextBox 8">
            <a:extLst>
              <a:ext uri="{FF2B5EF4-FFF2-40B4-BE49-F238E27FC236}">
                <a16:creationId xmlns:a16="http://schemas.microsoft.com/office/drawing/2014/main" id="{FCFD873D-7740-4F5A-BD8D-03982039F6FD}"/>
              </a:ext>
            </a:extLst>
          </p:cNvPr>
          <p:cNvSpPr txBox="1"/>
          <p:nvPr/>
        </p:nvSpPr>
        <p:spPr>
          <a:xfrm>
            <a:off x="1408390" y="1525720"/>
            <a:ext cx="8659395" cy="461665"/>
          </a:xfrm>
          <a:prstGeom prst="rect">
            <a:avLst/>
          </a:prstGeom>
          <a:noFill/>
        </p:spPr>
        <p:txBody>
          <a:bodyPr wrap="square" rtlCol="0">
            <a:spAutoFit/>
          </a:bodyPr>
          <a:lstStyle/>
          <a:p>
            <a:r>
              <a:rPr lang="en-US" sz="2400" dirty="0">
                <a:solidFill>
                  <a:schemeClr val="bg2">
                    <a:lumMod val="25000"/>
                  </a:schemeClr>
                </a:solidFill>
              </a:rPr>
              <a:t>WIHSN Mission, Vision &amp; Values</a:t>
            </a:r>
          </a:p>
        </p:txBody>
      </p:sp>
      <p:sp>
        <p:nvSpPr>
          <p:cNvPr id="11" name="TextBox 10">
            <a:extLst>
              <a:ext uri="{FF2B5EF4-FFF2-40B4-BE49-F238E27FC236}">
                <a16:creationId xmlns:a16="http://schemas.microsoft.com/office/drawing/2014/main" id="{AB5AFACB-1961-46FD-A5AE-75DB3FB1BAFF}"/>
              </a:ext>
            </a:extLst>
          </p:cNvPr>
          <p:cNvSpPr txBox="1"/>
          <p:nvPr/>
        </p:nvSpPr>
        <p:spPr>
          <a:xfrm>
            <a:off x="1408390" y="2300467"/>
            <a:ext cx="8659395" cy="461665"/>
          </a:xfrm>
          <a:prstGeom prst="rect">
            <a:avLst/>
          </a:prstGeom>
          <a:noFill/>
        </p:spPr>
        <p:txBody>
          <a:bodyPr wrap="square" rtlCol="0">
            <a:spAutoFit/>
          </a:bodyPr>
          <a:lstStyle/>
          <a:p>
            <a:r>
              <a:rPr lang="en-US" sz="2400" dirty="0">
                <a:solidFill>
                  <a:schemeClr val="bg2">
                    <a:lumMod val="25000"/>
                  </a:schemeClr>
                </a:solidFill>
              </a:rPr>
              <a:t>Program Overview</a:t>
            </a:r>
          </a:p>
        </p:txBody>
      </p:sp>
      <p:sp>
        <p:nvSpPr>
          <p:cNvPr id="12" name="TextBox 11">
            <a:extLst>
              <a:ext uri="{FF2B5EF4-FFF2-40B4-BE49-F238E27FC236}">
                <a16:creationId xmlns:a16="http://schemas.microsoft.com/office/drawing/2014/main" id="{5BA49101-C18C-409A-902A-7BA343C8D75C}"/>
              </a:ext>
            </a:extLst>
          </p:cNvPr>
          <p:cNvSpPr txBox="1"/>
          <p:nvPr/>
        </p:nvSpPr>
        <p:spPr>
          <a:xfrm>
            <a:off x="1408390" y="3144828"/>
            <a:ext cx="8659395" cy="461665"/>
          </a:xfrm>
          <a:prstGeom prst="rect">
            <a:avLst/>
          </a:prstGeom>
          <a:noFill/>
        </p:spPr>
        <p:txBody>
          <a:bodyPr wrap="square" rtlCol="0">
            <a:spAutoFit/>
          </a:bodyPr>
          <a:lstStyle/>
          <a:p>
            <a:r>
              <a:rPr lang="en-US" sz="2400" dirty="0">
                <a:solidFill>
                  <a:schemeClr val="bg2">
                    <a:lumMod val="25000"/>
                  </a:schemeClr>
                </a:solidFill>
              </a:rPr>
              <a:t>Ally &amp; Champions</a:t>
            </a:r>
          </a:p>
        </p:txBody>
      </p:sp>
      <p:sp>
        <p:nvSpPr>
          <p:cNvPr id="13" name="TextBox 12">
            <a:extLst>
              <a:ext uri="{FF2B5EF4-FFF2-40B4-BE49-F238E27FC236}">
                <a16:creationId xmlns:a16="http://schemas.microsoft.com/office/drawing/2014/main" id="{5425C430-4AB0-420E-8793-EAD2A4FC2BAC}"/>
              </a:ext>
            </a:extLst>
          </p:cNvPr>
          <p:cNvSpPr txBox="1"/>
          <p:nvPr/>
        </p:nvSpPr>
        <p:spPr>
          <a:xfrm>
            <a:off x="1408390" y="3989191"/>
            <a:ext cx="8659395" cy="461665"/>
          </a:xfrm>
          <a:prstGeom prst="rect">
            <a:avLst/>
          </a:prstGeom>
          <a:noFill/>
        </p:spPr>
        <p:txBody>
          <a:bodyPr wrap="square" rtlCol="0">
            <a:spAutoFit/>
          </a:bodyPr>
          <a:lstStyle/>
          <a:p>
            <a:r>
              <a:rPr lang="en-US" sz="2400" dirty="0">
                <a:solidFill>
                  <a:schemeClr val="bg2">
                    <a:lumMod val="25000"/>
                  </a:schemeClr>
                </a:solidFill>
              </a:rPr>
              <a:t>Key Dates &amp; Quick Links</a:t>
            </a:r>
          </a:p>
        </p:txBody>
      </p:sp>
      <p:sp>
        <p:nvSpPr>
          <p:cNvPr id="15" name="TextBox 14">
            <a:extLst>
              <a:ext uri="{FF2B5EF4-FFF2-40B4-BE49-F238E27FC236}">
                <a16:creationId xmlns:a16="http://schemas.microsoft.com/office/drawing/2014/main" id="{13F631B4-D3D0-4B08-8E31-184A784868CB}"/>
              </a:ext>
            </a:extLst>
          </p:cNvPr>
          <p:cNvSpPr txBox="1"/>
          <p:nvPr/>
        </p:nvSpPr>
        <p:spPr>
          <a:xfrm>
            <a:off x="1408390" y="4833551"/>
            <a:ext cx="8659395" cy="461665"/>
          </a:xfrm>
          <a:prstGeom prst="rect">
            <a:avLst/>
          </a:prstGeom>
          <a:noFill/>
        </p:spPr>
        <p:txBody>
          <a:bodyPr wrap="square" rtlCol="0">
            <a:spAutoFit/>
          </a:bodyPr>
          <a:lstStyle/>
          <a:p>
            <a:r>
              <a:rPr lang="en-US" sz="2400" dirty="0">
                <a:solidFill>
                  <a:schemeClr val="bg2">
                    <a:lumMod val="25000"/>
                  </a:schemeClr>
                </a:solidFill>
              </a:rPr>
              <a:t>Questions</a:t>
            </a:r>
          </a:p>
        </p:txBody>
      </p:sp>
    </p:spTree>
    <p:extLst>
      <p:ext uri="{BB962C8B-B14F-4D97-AF65-F5344CB8AC3E}">
        <p14:creationId xmlns:p14="http://schemas.microsoft.com/office/powerpoint/2010/main" val="3766316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3D4FF6D-EFEB-4160-BF37-0AD14C14E3D2}"/>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4700"/>
                    </a14:imgEffect>
                  </a14:imgLayer>
                </a14:imgProps>
              </a:ext>
            </a:extLst>
          </a:blip>
          <a:srcRect l="4767" r="5273"/>
          <a:stretch/>
        </p:blipFill>
        <p:spPr>
          <a:xfrm>
            <a:off x="0" y="-1373424"/>
            <a:ext cx="12192000" cy="9046433"/>
          </a:xfrm>
          <a:prstGeom prst="rect">
            <a:avLst/>
          </a:prstGeom>
        </p:spPr>
      </p:pic>
      <p:sp>
        <p:nvSpPr>
          <p:cNvPr id="12" name="Title 3">
            <a:extLst>
              <a:ext uri="{FF2B5EF4-FFF2-40B4-BE49-F238E27FC236}">
                <a16:creationId xmlns:a16="http://schemas.microsoft.com/office/drawing/2014/main" id="{99EB5CC8-0D2C-468C-A5D4-A87C6D45A379}"/>
              </a:ext>
            </a:extLst>
          </p:cNvPr>
          <p:cNvSpPr txBox="1">
            <a:spLocks/>
          </p:cNvSpPr>
          <p:nvPr/>
        </p:nvSpPr>
        <p:spPr>
          <a:xfrm>
            <a:off x="2618510" y="5553091"/>
            <a:ext cx="9234488" cy="8429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strike="noStrike" kern="1200">
                <a:solidFill>
                  <a:schemeClr val="accent2"/>
                </a:solidFill>
                <a:latin typeface="+mj-lt"/>
                <a:ea typeface="+mj-ea"/>
                <a:cs typeface="+mj-cs"/>
              </a:defRPr>
            </a:lvl1pPr>
          </a:lstStyle>
          <a:p>
            <a:r>
              <a:rPr lang="en-US" b="1" dirty="0">
                <a:solidFill>
                  <a:schemeClr val="bg1"/>
                </a:solidFill>
                <a:effectLst>
                  <a:outerShdw blurRad="38100" dist="38100" dir="2700000" algn="tl">
                    <a:srgbClr val="000000">
                      <a:alpha val="43137"/>
                    </a:srgbClr>
                  </a:outerShdw>
                </a:effectLst>
              </a:rPr>
              <a:t>What is an ERG and why is it so valuable?</a:t>
            </a:r>
          </a:p>
        </p:txBody>
      </p:sp>
      <p:pic>
        <p:nvPicPr>
          <p:cNvPr id="13" name="Picture 12" descr="A picture containing drawing&#10;&#10;Description automatically generated">
            <a:extLst>
              <a:ext uri="{FF2B5EF4-FFF2-40B4-BE49-F238E27FC236}">
                <a16:creationId xmlns:a16="http://schemas.microsoft.com/office/drawing/2014/main" id="{B4FD844F-FFB9-4211-98C3-19E22EEB2F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2075" y="5228711"/>
            <a:ext cx="1195326" cy="1491721"/>
          </a:xfrm>
          <a:prstGeom prst="rect">
            <a:avLst/>
          </a:prstGeom>
        </p:spPr>
      </p:pic>
    </p:spTree>
    <p:extLst>
      <p:ext uri="{BB962C8B-B14F-4D97-AF65-F5344CB8AC3E}">
        <p14:creationId xmlns:p14="http://schemas.microsoft.com/office/powerpoint/2010/main" val="3692951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CD02E1-5E9C-4A69-8DA2-8A17299D8914}"/>
              </a:ext>
            </a:extLst>
          </p:cNvPr>
          <p:cNvSpPr>
            <a:spLocks noGrp="1"/>
          </p:cNvSpPr>
          <p:nvPr>
            <p:ph sz="half" idx="4294967295"/>
          </p:nvPr>
        </p:nvSpPr>
        <p:spPr>
          <a:xfrm>
            <a:off x="370831" y="3329629"/>
            <a:ext cx="3582988" cy="2576512"/>
          </a:xfrm>
        </p:spPr>
        <p:txBody>
          <a:bodyPr/>
          <a:lstStyle/>
          <a:p>
            <a:pPr marL="0" indent="0" algn="ctr">
              <a:buNone/>
            </a:pPr>
            <a:r>
              <a:rPr lang="en-US" sz="2000" b="1" dirty="0">
                <a:solidFill>
                  <a:schemeClr val="accent1"/>
                </a:solidFill>
                <a:latin typeface="Avenir Next LT Pro Light" panose="020B0304020202020204" pitchFamily="34" charset="0"/>
              </a:rPr>
              <a:t>Jamie Greene</a:t>
            </a:r>
          </a:p>
          <a:p>
            <a:pPr marL="0" indent="0" algn="ctr">
              <a:buNone/>
            </a:pPr>
            <a:r>
              <a:rPr lang="en-US" sz="1600" i="1" dirty="0">
                <a:solidFill>
                  <a:schemeClr val="tx1">
                    <a:lumMod val="75000"/>
                    <a:lumOff val="25000"/>
                  </a:schemeClr>
                </a:solidFill>
              </a:rPr>
              <a:t>“This is the most professional development I had in my whole career and it made a world of difference. It also gave me the opportunity to network with more women in our organization which ended up opening opportunity doors for me. I’ve been recently promoted, and the support of this group made the transition easier. I am so happy I joined this amazing group”</a:t>
            </a:r>
          </a:p>
        </p:txBody>
      </p:sp>
      <p:sp>
        <p:nvSpPr>
          <p:cNvPr id="4" name="Title 3">
            <a:extLst>
              <a:ext uri="{FF2B5EF4-FFF2-40B4-BE49-F238E27FC236}">
                <a16:creationId xmlns:a16="http://schemas.microsoft.com/office/drawing/2014/main" id="{F5FA748B-3E0C-46C4-B30B-CA36BC1D7FB5}"/>
              </a:ext>
            </a:extLst>
          </p:cNvPr>
          <p:cNvSpPr>
            <a:spLocks noGrp="1"/>
          </p:cNvSpPr>
          <p:nvPr>
            <p:ph type="title" idx="4294967295"/>
          </p:nvPr>
        </p:nvSpPr>
        <p:spPr>
          <a:xfrm>
            <a:off x="332509" y="293688"/>
            <a:ext cx="9234488" cy="842962"/>
          </a:xfrm>
        </p:spPr>
        <p:txBody>
          <a:bodyPr/>
          <a:lstStyle/>
          <a:p>
            <a:r>
              <a:rPr lang="en-US" dirty="0"/>
              <a:t>What WIHS Means to Me</a:t>
            </a:r>
          </a:p>
        </p:txBody>
      </p:sp>
      <p:pic>
        <p:nvPicPr>
          <p:cNvPr id="6" name="Picture 5" descr="A close up of a person&#10;&#10;Description automatically generated">
            <a:extLst>
              <a:ext uri="{FF2B5EF4-FFF2-40B4-BE49-F238E27FC236}">
                <a16:creationId xmlns:a16="http://schemas.microsoft.com/office/drawing/2014/main" id="{BE8ECCCB-881E-4C71-8061-6E216DD0C0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0538" y="1114597"/>
            <a:ext cx="2119553" cy="2119553"/>
          </a:xfrm>
          <a:prstGeom prst="rect">
            <a:avLst/>
          </a:prstGeom>
        </p:spPr>
      </p:pic>
      <p:pic>
        <p:nvPicPr>
          <p:cNvPr id="8" name="Picture 7" descr="A person posing for the camera&#10;&#10;Description automatically generated">
            <a:extLst>
              <a:ext uri="{FF2B5EF4-FFF2-40B4-BE49-F238E27FC236}">
                <a16:creationId xmlns:a16="http://schemas.microsoft.com/office/drawing/2014/main" id="{EE8A03C1-320F-4E4B-A4FB-A0466B51B1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290" y="1114597"/>
            <a:ext cx="2134070" cy="2090518"/>
          </a:xfrm>
          <a:prstGeom prst="rect">
            <a:avLst/>
          </a:prstGeom>
        </p:spPr>
      </p:pic>
      <p:pic>
        <p:nvPicPr>
          <p:cNvPr id="10" name="Picture 9" descr="A person smiling for the camera&#10;&#10;Description automatically generated">
            <a:extLst>
              <a:ext uri="{FF2B5EF4-FFF2-40B4-BE49-F238E27FC236}">
                <a16:creationId xmlns:a16="http://schemas.microsoft.com/office/drawing/2014/main" id="{AFA05AB6-1C95-4D63-ACB8-F45F5C6368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66674" y="1114597"/>
            <a:ext cx="2134070" cy="2090518"/>
          </a:xfrm>
          <a:prstGeom prst="rect">
            <a:avLst/>
          </a:prstGeom>
        </p:spPr>
      </p:pic>
      <p:sp>
        <p:nvSpPr>
          <p:cNvPr id="11" name="Content Placeholder 1">
            <a:extLst>
              <a:ext uri="{FF2B5EF4-FFF2-40B4-BE49-F238E27FC236}">
                <a16:creationId xmlns:a16="http://schemas.microsoft.com/office/drawing/2014/main" id="{70995A2E-02DE-440B-BCFB-5FF63AA3B63F}"/>
              </a:ext>
            </a:extLst>
          </p:cNvPr>
          <p:cNvSpPr txBox="1">
            <a:spLocks/>
          </p:cNvSpPr>
          <p:nvPr/>
        </p:nvSpPr>
        <p:spPr>
          <a:xfrm>
            <a:off x="4377797" y="3329196"/>
            <a:ext cx="3265034" cy="257694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b="1" dirty="0">
                <a:solidFill>
                  <a:schemeClr val="accent1"/>
                </a:solidFill>
                <a:latin typeface="Avenir Next LT Pro Light" panose="020B0304020202020204" pitchFamily="34" charset="0"/>
              </a:rPr>
              <a:t>Beverly Chandler</a:t>
            </a:r>
          </a:p>
          <a:p>
            <a:pPr algn="ctr"/>
            <a:r>
              <a:rPr lang="en-US" sz="1600" i="1" dirty="0">
                <a:solidFill>
                  <a:schemeClr val="tx1">
                    <a:lumMod val="75000"/>
                    <a:lumOff val="25000"/>
                  </a:schemeClr>
                </a:solidFill>
              </a:rPr>
              <a:t>“I never had this level of support and didn’t even realize how much difference it makes until I witnessed myself. The power of this network show itself in a number of different ways. I’m very excited to what I will do to our culture enterprise-wide”</a:t>
            </a:r>
          </a:p>
        </p:txBody>
      </p:sp>
      <p:sp>
        <p:nvSpPr>
          <p:cNvPr id="12" name="Content Placeholder 1">
            <a:extLst>
              <a:ext uri="{FF2B5EF4-FFF2-40B4-BE49-F238E27FC236}">
                <a16:creationId xmlns:a16="http://schemas.microsoft.com/office/drawing/2014/main" id="{BE036845-31EC-465B-BE91-A291BC05F298}"/>
              </a:ext>
            </a:extLst>
          </p:cNvPr>
          <p:cNvSpPr txBox="1">
            <a:spLocks/>
          </p:cNvSpPr>
          <p:nvPr/>
        </p:nvSpPr>
        <p:spPr>
          <a:xfrm>
            <a:off x="7990609" y="3329196"/>
            <a:ext cx="3886200" cy="257694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b="1" dirty="0">
                <a:solidFill>
                  <a:schemeClr val="accent1"/>
                </a:solidFill>
                <a:latin typeface="Avenir Next LT Pro Light" panose="020B0304020202020204" pitchFamily="34" charset="0"/>
              </a:rPr>
              <a:t>Taylor Smith</a:t>
            </a:r>
          </a:p>
          <a:p>
            <a:pPr algn="ctr"/>
            <a:r>
              <a:rPr lang="en-US" sz="1600" i="1" dirty="0">
                <a:solidFill>
                  <a:schemeClr val="tx1">
                    <a:lumMod val="75000"/>
                    <a:lumOff val="25000"/>
                  </a:schemeClr>
                </a:solidFill>
              </a:rPr>
              <a:t>“This network helped me develop a sense of community. I realized that none of the issues or problems I faced in management or in the security industry are unique to me. The members of the WIHS were available to guide me through some of my biggest professional challenges yet. I am grateful for taking the leap, trusting the process, and becoming a founding member!” </a:t>
            </a:r>
          </a:p>
        </p:txBody>
      </p:sp>
      <p:cxnSp>
        <p:nvCxnSpPr>
          <p:cNvPr id="14" name="Straight Connector 13">
            <a:extLst>
              <a:ext uri="{FF2B5EF4-FFF2-40B4-BE49-F238E27FC236}">
                <a16:creationId xmlns:a16="http://schemas.microsoft.com/office/drawing/2014/main" id="{6099D1D0-76D1-45F5-9734-CCBE0DA03F81}"/>
              </a:ext>
            </a:extLst>
          </p:cNvPr>
          <p:cNvCxnSpPr/>
          <p:nvPr/>
        </p:nvCxnSpPr>
        <p:spPr>
          <a:xfrm>
            <a:off x="4030019" y="1136650"/>
            <a:ext cx="0" cy="495242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1E9D093-0E39-4157-801C-A55DBE188CF7}"/>
              </a:ext>
            </a:extLst>
          </p:cNvPr>
          <p:cNvCxnSpPr/>
          <p:nvPr/>
        </p:nvCxnSpPr>
        <p:spPr>
          <a:xfrm>
            <a:off x="7864264" y="1136650"/>
            <a:ext cx="0" cy="495242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7255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E0547-721B-459B-A1D7-3795961D9B7B}"/>
              </a:ext>
            </a:extLst>
          </p:cNvPr>
          <p:cNvSpPr>
            <a:spLocks noGrp="1"/>
          </p:cNvSpPr>
          <p:nvPr>
            <p:ph type="title" idx="4294967295"/>
          </p:nvPr>
        </p:nvSpPr>
        <p:spPr>
          <a:xfrm>
            <a:off x="524607" y="274988"/>
            <a:ext cx="10178227" cy="841493"/>
          </a:xfrm>
        </p:spPr>
        <p:txBody>
          <a:bodyPr/>
          <a:lstStyle/>
          <a:p>
            <a:r>
              <a:rPr lang="en-US" dirty="0"/>
              <a:t>The Concept</a:t>
            </a:r>
          </a:p>
        </p:txBody>
      </p:sp>
      <p:pic>
        <p:nvPicPr>
          <p:cNvPr id="6" name="Picture 5">
            <a:extLst>
              <a:ext uri="{FF2B5EF4-FFF2-40B4-BE49-F238E27FC236}">
                <a16:creationId xmlns:a16="http://schemas.microsoft.com/office/drawing/2014/main" id="{F8B39057-16FB-421F-835E-1A2310415438}"/>
              </a:ext>
            </a:extLst>
          </p:cNvPr>
          <p:cNvPicPr>
            <a:picLocks noChangeAspect="1"/>
          </p:cNvPicPr>
          <p:nvPr/>
        </p:nvPicPr>
        <p:blipFill>
          <a:blip r:embed="rId3"/>
          <a:stretch>
            <a:fillRect/>
          </a:stretch>
        </p:blipFill>
        <p:spPr>
          <a:xfrm>
            <a:off x="342039" y="1116481"/>
            <a:ext cx="3625169" cy="2954511"/>
          </a:xfrm>
          <a:prstGeom prst="rect">
            <a:avLst/>
          </a:prstGeom>
        </p:spPr>
      </p:pic>
      <p:pic>
        <p:nvPicPr>
          <p:cNvPr id="7" name="Picture 6">
            <a:extLst>
              <a:ext uri="{FF2B5EF4-FFF2-40B4-BE49-F238E27FC236}">
                <a16:creationId xmlns:a16="http://schemas.microsoft.com/office/drawing/2014/main" id="{1C29A3B4-505F-498E-8AD5-E1AE14C76CE2}"/>
              </a:ext>
            </a:extLst>
          </p:cNvPr>
          <p:cNvPicPr>
            <a:picLocks noChangeAspect="1"/>
          </p:cNvPicPr>
          <p:nvPr/>
        </p:nvPicPr>
        <p:blipFill rotWithShape="1">
          <a:blip r:embed="rId4"/>
          <a:srcRect b="2828"/>
          <a:stretch/>
        </p:blipFill>
        <p:spPr>
          <a:xfrm>
            <a:off x="4104554" y="1814313"/>
            <a:ext cx="3748595" cy="2968711"/>
          </a:xfrm>
          <a:prstGeom prst="rect">
            <a:avLst/>
          </a:prstGeom>
        </p:spPr>
      </p:pic>
      <p:pic>
        <p:nvPicPr>
          <p:cNvPr id="8" name="Picture 7">
            <a:extLst>
              <a:ext uri="{FF2B5EF4-FFF2-40B4-BE49-F238E27FC236}">
                <a16:creationId xmlns:a16="http://schemas.microsoft.com/office/drawing/2014/main" id="{2A774344-982D-4E06-81BA-B8347865A162}"/>
              </a:ext>
            </a:extLst>
          </p:cNvPr>
          <p:cNvPicPr>
            <a:picLocks noChangeAspect="1"/>
          </p:cNvPicPr>
          <p:nvPr/>
        </p:nvPicPr>
        <p:blipFill rotWithShape="1">
          <a:blip r:embed="rId5"/>
          <a:srcRect b="3643"/>
          <a:stretch/>
        </p:blipFill>
        <p:spPr>
          <a:xfrm>
            <a:off x="7990495" y="2920066"/>
            <a:ext cx="3813485" cy="2995568"/>
          </a:xfrm>
          <a:prstGeom prst="rect">
            <a:avLst/>
          </a:prstGeom>
        </p:spPr>
      </p:pic>
    </p:spTree>
    <p:extLst>
      <p:ext uri="{BB962C8B-B14F-4D97-AF65-F5344CB8AC3E}">
        <p14:creationId xmlns:p14="http://schemas.microsoft.com/office/powerpoint/2010/main" val="4291306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73C370-DFBA-403D-A0ED-38A18F1D2140}"/>
              </a:ext>
            </a:extLst>
          </p:cNvPr>
          <p:cNvSpPr>
            <a:spLocks noGrp="1"/>
          </p:cNvSpPr>
          <p:nvPr>
            <p:ph type="title"/>
          </p:nvPr>
        </p:nvSpPr>
        <p:spPr>
          <a:xfrm>
            <a:off x="538122" y="259886"/>
            <a:ext cx="11115755" cy="842302"/>
          </a:xfrm>
        </p:spPr>
        <p:txBody>
          <a:bodyPr/>
          <a:lstStyle/>
          <a:p>
            <a:r>
              <a:rPr lang="en-US" dirty="0"/>
              <a:t>WIHSN Program Overview</a:t>
            </a:r>
          </a:p>
        </p:txBody>
      </p:sp>
      <p:sp>
        <p:nvSpPr>
          <p:cNvPr id="10" name="Rectangle 9">
            <a:extLst>
              <a:ext uri="{FF2B5EF4-FFF2-40B4-BE49-F238E27FC236}">
                <a16:creationId xmlns:a16="http://schemas.microsoft.com/office/drawing/2014/main" id="{B56EA50C-182F-4C6C-80F9-DB3B38065565}"/>
              </a:ext>
            </a:extLst>
          </p:cNvPr>
          <p:cNvSpPr/>
          <p:nvPr/>
        </p:nvSpPr>
        <p:spPr>
          <a:xfrm>
            <a:off x="578014" y="3706007"/>
            <a:ext cx="5432013" cy="2381506"/>
          </a:xfrm>
          <a:prstGeom prst="rect">
            <a:avLst/>
          </a:prstGeom>
          <a:solidFill>
            <a:schemeClr val="accent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Ally &amp; Awareness Program</a:t>
            </a:r>
          </a:p>
          <a:p>
            <a:pPr algn="ctr"/>
            <a:r>
              <a:rPr lang="en-US" sz="1600" dirty="0"/>
              <a:t>Awareness, empathy, understanding, and allies are at the heart of any strong Employee Resource Group. Our Ally &amp; Awareness Program will include campaigns to bring a voice to critical topics related to women in our industry, recognition for those who become strong allies, and updates on diversity topics &amp; Total Health across the organization. </a:t>
            </a:r>
          </a:p>
        </p:txBody>
      </p:sp>
      <p:sp>
        <p:nvSpPr>
          <p:cNvPr id="11" name="Rectangle 10">
            <a:extLst>
              <a:ext uri="{FF2B5EF4-FFF2-40B4-BE49-F238E27FC236}">
                <a16:creationId xmlns:a16="http://schemas.microsoft.com/office/drawing/2014/main" id="{E3755AB9-E64F-4EA3-B838-68C23EF324D2}"/>
              </a:ext>
            </a:extLst>
          </p:cNvPr>
          <p:cNvSpPr/>
          <p:nvPr/>
        </p:nvSpPr>
        <p:spPr>
          <a:xfrm>
            <a:off x="578013" y="1102188"/>
            <a:ext cx="5432013" cy="2381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Mentorship Program</a:t>
            </a:r>
          </a:p>
          <a:p>
            <a:pPr algn="ctr"/>
            <a:r>
              <a:rPr lang="en-US" sz="1600" dirty="0"/>
              <a:t>Research shows that mentorship increases employee performance and engagement for both the mentee and mentor. The WIHS Mentorship Program will provide formal and informal opportunities for collaboration, mentorship, and sponsorship. </a:t>
            </a:r>
            <a:r>
              <a:rPr lang="en-US" sz="1600" b="1" dirty="0"/>
              <a:t> </a:t>
            </a:r>
          </a:p>
          <a:p>
            <a:pPr algn="ctr"/>
            <a:endParaRPr lang="en-US" sz="1600" b="1" dirty="0">
              <a:cs typeface="Arial"/>
            </a:endParaRPr>
          </a:p>
        </p:txBody>
      </p:sp>
      <p:sp>
        <p:nvSpPr>
          <p:cNvPr id="13" name="Rectangle 12">
            <a:extLst>
              <a:ext uri="{FF2B5EF4-FFF2-40B4-BE49-F238E27FC236}">
                <a16:creationId xmlns:a16="http://schemas.microsoft.com/office/drawing/2014/main" id="{B978672E-DF31-45F2-AACD-661E26CA65DB}"/>
              </a:ext>
            </a:extLst>
          </p:cNvPr>
          <p:cNvSpPr/>
          <p:nvPr/>
        </p:nvSpPr>
        <p:spPr>
          <a:xfrm>
            <a:off x="6221864" y="3706007"/>
            <a:ext cx="5432013" cy="23815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Regional Councils</a:t>
            </a:r>
          </a:p>
          <a:p>
            <a:pPr algn="ctr"/>
            <a:r>
              <a:rPr lang="en-US" sz="1600" dirty="0"/>
              <a:t>The WIHS Regional Council &amp; Site Champion Program will provide opportunities for face-to-face connection and conversation across our organization. Events will include volunteer days, book clubs, networking, industry events, and more. </a:t>
            </a:r>
          </a:p>
          <a:p>
            <a:pPr algn="ctr"/>
            <a:endParaRPr lang="en-US" sz="1600" dirty="0"/>
          </a:p>
          <a:p>
            <a:pPr algn="ctr"/>
            <a:r>
              <a:rPr lang="en-US" sz="1600" b="1" dirty="0">
                <a:solidFill>
                  <a:schemeClr val="bg1"/>
                </a:solidFill>
                <a:hlinkClick r:id="rId3">
                  <a:extLst>
                    <a:ext uri="{A12FA001-AC4F-418D-AE19-62706E023703}">
                      <ahyp:hlinkClr xmlns:ahyp="http://schemas.microsoft.com/office/drawing/2018/hyperlinkcolor" val="tx"/>
                    </a:ext>
                  </a:extLst>
                </a:hlinkClick>
              </a:rPr>
              <a:t>Register today!</a:t>
            </a:r>
            <a:endParaRPr lang="en-US" sz="1600" b="1" dirty="0">
              <a:solidFill>
                <a:schemeClr val="bg1"/>
              </a:solidFill>
            </a:endParaRPr>
          </a:p>
        </p:txBody>
      </p:sp>
      <p:sp>
        <p:nvSpPr>
          <p:cNvPr id="14" name="Rectangle 13">
            <a:extLst>
              <a:ext uri="{FF2B5EF4-FFF2-40B4-BE49-F238E27FC236}">
                <a16:creationId xmlns:a16="http://schemas.microsoft.com/office/drawing/2014/main" id="{A1C1DEA7-91F0-4EA2-9BF9-E80340446F31}"/>
              </a:ext>
            </a:extLst>
          </p:cNvPr>
          <p:cNvSpPr/>
          <p:nvPr/>
        </p:nvSpPr>
        <p:spPr>
          <a:xfrm>
            <a:off x="6221863" y="1102188"/>
            <a:ext cx="5432013" cy="23815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Education &amp; Scholarship Program</a:t>
            </a:r>
          </a:p>
          <a:p>
            <a:pPr algn="ctr"/>
            <a:r>
              <a:rPr lang="en-US" sz="1600" dirty="0"/>
              <a:t>In the security industry, your certifications matter. Many security certifications require hours of preparation and expensive courses. The WIHS Education &amp; Scholarship program will offer financial and study support to those interested in advancing their education through certifications, conferences, and professional development.  </a:t>
            </a:r>
          </a:p>
        </p:txBody>
      </p:sp>
    </p:spTree>
    <p:extLst>
      <p:ext uri="{BB962C8B-B14F-4D97-AF65-F5344CB8AC3E}">
        <p14:creationId xmlns:p14="http://schemas.microsoft.com/office/powerpoint/2010/main" val="3884505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Group of People Holding Arms">
            <a:extLst>
              <a:ext uri="{FF2B5EF4-FFF2-40B4-BE49-F238E27FC236}">
                <a16:creationId xmlns:a16="http://schemas.microsoft.com/office/drawing/2014/main" id="{7B4CAE74-9138-493B-AA1C-2207C99F2C4D}"/>
              </a:ext>
            </a:extLst>
          </p:cNvPr>
          <p:cNvPicPr>
            <a:picLocks noChangeAspect="1" noChangeArrowheads="1"/>
          </p:cNvPicPr>
          <p:nvPr/>
        </p:nvPicPr>
        <p:blipFill rotWithShape="1">
          <a:blip r:embed="rId3">
            <a:alphaModFix amt="20000"/>
            <a:extLst>
              <a:ext uri="{28A0092B-C50C-407E-A947-70E740481C1C}">
                <a14:useLocalDpi xmlns:a14="http://schemas.microsoft.com/office/drawing/2010/main" val="0"/>
              </a:ext>
            </a:extLst>
          </a:blip>
          <a:srcRect l="9372" t="12873" r="9367" b="20354"/>
          <a:stretch/>
        </p:blipFill>
        <p:spPr bwMode="auto">
          <a:xfrm>
            <a:off x="6134713" y="2652895"/>
            <a:ext cx="5383761" cy="358281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Photo Of People Holding Each Other's Hands">
            <a:extLst>
              <a:ext uri="{FF2B5EF4-FFF2-40B4-BE49-F238E27FC236}">
                <a16:creationId xmlns:a16="http://schemas.microsoft.com/office/drawing/2014/main" id="{07780F71-5682-4C82-A338-EF4627EF8CBE}"/>
              </a:ext>
            </a:extLst>
          </p:cNvPr>
          <p:cNvPicPr>
            <a:picLocks noChangeAspect="1" noChangeArrowheads="1"/>
          </p:cNvPicPr>
          <p:nvPr/>
        </p:nvPicPr>
        <p:blipFill rotWithShape="1">
          <a:blip r:embed="rId4">
            <a:alphaModFix amt="20000"/>
            <a:extLst>
              <a:ext uri="{28A0092B-C50C-407E-A947-70E740481C1C}">
                <a14:useLocalDpi xmlns:a14="http://schemas.microsoft.com/office/drawing/2010/main" val="0"/>
              </a:ext>
            </a:extLst>
          </a:blip>
          <a:srcRect l="-233" t="24540" r="233" b="31004"/>
          <a:stretch/>
        </p:blipFill>
        <p:spPr bwMode="auto">
          <a:xfrm>
            <a:off x="559811" y="2652894"/>
            <a:ext cx="5384113" cy="358281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FAC66D9D-DB0F-476C-8D96-A062FB6FAE24}"/>
              </a:ext>
            </a:extLst>
          </p:cNvPr>
          <p:cNvSpPr>
            <a:spLocks noGrp="1"/>
          </p:cNvSpPr>
          <p:nvPr>
            <p:ph type="title" idx="4294967295"/>
          </p:nvPr>
        </p:nvSpPr>
        <p:spPr>
          <a:xfrm>
            <a:off x="469106" y="204456"/>
            <a:ext cx="10179050" cy="841375"/>
          </a:xfrm>
        </p:spPr>
        <p:txBody>
          <a:bodyPr/>
          <a:lstStyle/>
          <a:p>
            <a:r>
              <a:rPr lang="en-US" dirty="0"/>
              <a:t>How can we support this effort?</a:t>
            </a:r>
          </a:p>
        </p:txBody>
      </p:sp>
      <p:sp>
        <p:nvSpPr>
          <p:cNvPr id="5" name="Content Placeholder 5">
            <a:extLst>
              <a:ext uri="{FF2B5EF4-FFF2-40B4-BE49-F238E27FC236}">
                <a16:creationId xmlns:a16="http://schemas.microsoft.com/office/drawing/2014/main" id="{35CA4EC7-5480-4C94-B6A5-7EC4DF7DEA9C}"/>
              </a:ext>
            </a:extLst>
          </p:cNvPr>
          <p:cNvSpPr>
            <a:spLocks noGrp="1"/>
          </p:cNvSpPr>
          <p:nvPr>
            <p:ph idx="4294967295"/>
          </p:nvPr>
        </p:nvSpPr>
        <p:spPr>
          <a:xfrm>
            <a:off x="469106" y="1145486"/>
            <a:ext cx="11117263" cy="1849437"/>
          </a:xfrm>
        </p:spPr>
        <p:txBody>
          <a:bodyPr/>
          <a:lstStyle/>
          <a:p>
            <a:pPr marL="0" indent="0">
              <a:buNone/>
            </a:pPr>
            <a:r>
              <a:rPr lang="en-US" sz="1800" dirty="0">
                <a:solidFill>
                  <a:schemeClr val="tx1">
                    <a:lumMod val="75000"/>
                    <a:lumOff val="25000"/>
                  </a:schemeClr>
                </a:solidFill>
              </a:rPr>
              <a:t>We need your support as leaders - encouraging your team to join the network, supporting network members’ ability to participate in events, promoting these meaningful conversations, and being an ally to this cause. </a:t>
            </a:r>
          </a:p>
          <a:p>
            <a:pPr marL="0" indent="0">
              <a:buNone/>
            </a:pPr>
            <a:r>
              <a:rPr lang="en-US" sz="1800" b="1" dirty="0">
                <a:solidFill>
                  <a:srgbClr val="00B0F0"/>
                </a:solidFill>
              </a:rPr>
              <a:t>To start, we need WIHS allies and champions for each site identified. </a:t>
            </a:r>
          </a:p>
        </p:txBody>
      </p:sp>
      <p:sp>
        <p:nvSpPr>
          <p:cNvPr id="4" name="Rectangle 3">
            <a:extLst>
              <a:ext uri="{FF2B5EF4-FFF2-40B4-BE49-F238E27FC236}">
                <a16:creationId xmlns:a16="http://schemas.microsoft.com/office/drawing/2014/main" id="{A95B1445-CEB6-4321-989D-50CFC7DED977}"/>
              </a:ext>
            </a:extLst>
          </p:cNvPr>
          <p:cNvSpPr/>
          <p:nvPr/>
        </p:nvSpPr>
        <p:spPr>
          <a:xfrm>
            <a:off x="673175" y="2873736"/>
            <a:ext cx="4318233" cy="369332"/>
          </a:xfrm>
          <a:prstGeom prst="rect">
            <a:avLst/>
          </a:prstGeom>
        </p:spPr>
        <p:txBody>
          <a:bodyPr wrap="square">
            <a:spAutoFit/>
          </a:bodyPr>
          <a:lstStyle/>
          <a:p>
            <a:r>
              <a:rPr lang="en-US" b="1" dirty="0"/>
              <a:t>What does it mean to be a WIHS Ally?</a:t>
            </a:r>
          </a:p>
        </p:txBody>
      </p:sp>
      <p:sp>
        <p:nvSpPr>
          <p:cNvPr id="10" name="Content Placeholder 5">
            <a:extLst>
              <a:ext uri="{FF2B5EF4-FFF2-40B4-BE49-F238E27FC236}">
                <a16:creationId xmlns:a16="http://schemas.microsoft.com/office/drawing/2014/main" id="{206F1A91-9905-4A68-B37B-D9C6C07D0A7F}"/>
              </a:ext>
            </a:extLst>
          </p:cNvPr>
          <p:cNvSpPr txBox="1">
            <a:spLocks/>
          </p:cNvSpPr>
          <p:nvPr/>
        </p:nvSpPr>
        <p:spPr>
          <a:xfrm>
            <a:off x="673175" y="3706224"/>
            <a:ext cx="5026243" cy="14761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chemeClr val="tx1">
                    <a:lumMod val="95000"/>
                    <a:lumOff val="5000"/>
                  </a:schemeClr>
                </a:solidFill>
              </a:rPr>
              <a:t>Allies are security industry males or someone from outside the security industry (female or male) who </a:t>
            </a:r>
            <a:r>
              <a:rPr lang="en-US" sz="1800" b="1" dirty="0">
                <a:solidFill>
                  <a:srgbClr val="00B0F0"/>
                </a:solidFill>
              </a:rPr>
              <a:t>advocates for equity, diversity, and inclusion. </a:t>
            </a:r>
            <a:r>
              <a:rPr lang="en-US" sz="1800" dirty="0">
                <a:solidFill>
                  <a:schemeClr val="tx1">
                    <a:lumMod val="95000"/>
                    <a:lumOff val="5000"/>
                  </a:schemeClr>
                </a:solidFill>
              </a:rPr>
              <a:t>That can start with as little as being open to a conversation around these subjects or supporting diversity-focused events. </a:t>
            </a:r>
          </a:p>
        </p:txBody>
      </p:sp>
      <p:sp>
        <p:nvSpPr>
          <p:cNvPr id="11" name="Rectangle 10">
            <a:extLst>
              <a:ext uri="{FF2B5EF4-FFF2-40B4-BE49-F238E27FC236}">
                <a16:creationId xmlns:a16="http://schemas.microsoft.com/office/drawing/2014/main" id="{A575C44B-2CAE-4BA3-9104-145DAB0404BF}"/>
              </a:ext>
            </a:extLst>
          </p:cNvPr>
          <p:cNvSpPr/>
          <p:nvPr/>
        </p:nvSpPr>
        <p:spPr>
          <a:xfrm>
            <a:off x="6256250" y="2844100"/>
            <a:ext cx="5262575" cy="369332"/>
          </a:xfrm>
          <a:prstGeom prst="rect">
            <a:avLst/>
          </a:prstGeom>
        </p:spPr>
        <p:txBody>
          <a:bodyPr wrap="square">
            <a:spAutoFit/>
          </a:bodyPr>
          <a:lstStyle/>
          <a:p>
            <a:r>
              <a:rPr lang="en-US" b="1" dirty="0"/>
              <a:t>What does it mean to be a WIHS Champion?</a:t>
            </a:r>
          </a:p>
        </p:txBody>
      </p:sp>
      <p:sp>
        <p:nvSpPr>
          <p:cNvPr id="12" name="Content Placeholder 5">
            <a:extLst>
              <a:ext uri="{FF2B5EF4-FFF2-40B4-BE49-F238E27FC236}">
                <a16:creationId xmlns:a16="http://schemas.microsoft.com/office/drawing/2014/main" id="{4C88542C-A9A1-40BD-9851-E760A5C69DB0}"/>
              </a:ext>
            </a:extLst>
          </p:cNvPr>
          <p:cNvSpPr txBox="1">
            <a:spLocks/>
          </p:cNvSpPr>
          <p:nvPr/>
        </p:nvSpPr>
        <p:spPr>
          <a:xfrm>
            <a:off x="6276967" y="3290896"/>
            <a:ext cx="5099251" cy="14761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chemeClr val="tx1">
                    <a:lumMod val="95000"/>
                    <a:lumOff val="5000"/>
                  </a:schemeClr>
                </a:solidFill>
              </a:rPr>
              <a:t>Champions are essential members of the network. They will be the </a:t>
            </a:r>
            <a:r>
              <a:rPr lang="en-US" sz="1800" b="1" dirty="0">
                <a:solidFill>
                  <a:srgbClr val="00B0F0"/>
                </a:solidFill>
              </a:rPr>
              <a:t>local WIHS point of contact</a:t>
            </a:r>
            <a:r>
              <a:rPr lang="en-US" sz="1800" dirty="0">
                <a:solidFill>
                  <a:schemeClr val="tx2">
                    <a:lumMod val="50000"/>
                  </a:schemeClr>
                </a:solidFill>
              </a:rPr>
              <a:t>. </a:t>
            </a:r>
            <a:r>
              <a:rPr lang="en-US" sz="1800" dirty="0">
                <a:solidFill>
                  <a:schemeClr val="tx1">
                    <a:lumMod val="95000"/>
                    <a:lumOff val="5000"/>
                  </a:schemeClr>
                </a:solidFill>
              </a:rPr>
              <a:t>They will help promote WIHS activities, recruit members, give us feedback from the field, and answer questions people in your location might have about the program. </a:t>
            </a:r>
          </a:p>
          <a:p>
            <a:pPr marL="0" indent="0">
              <a:buNone/>
            </a:pPr>
            <a:r>
              <a:rPr lang="en-US" sz="1800" dirty="0">
                <a:solidFill>
                  <a:schemeClr val="tx1">
                    <a:lumMod val="95000"/>
                    <a:lumOff val="5000"/>
                  </a:schemeClr>
                </a:solidFill>
              </a:rPr>
              <a:t>They can be female or male officers, supervisors, managers, administrative assistants, or even someone from outside the security team. </a:t>
            </a:r>
          </a:p>
        </p:txBody>
      </p:sp>
    </p:spTree>
    <p:extLst>
      <p:ext uri="{BB962C8B-B14F-4D97-AF65-F5344CB8AC3E}">
        <p14:creationId xmlns:p14="http://schemas.microsoft.com/office/powerpoint/2010/main" val="3631083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E954A9-74BD-4BA2-A3F5-D792A2A7E2A5}"/>
              </a:ext>
            </a:extLst>
          </p:cNvPr>
          <p:cNvSpPr/>
          <p:nvPr/>
        </p:nvSpPr>
        <p:spPr>
          <a:xfrm>
            <a:off x="0" y="0"/>
            <a:ext cx="12192000" cy="6858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dirty="0"/>
          </a:p>
        </p:txBody>
      </p:sp>
      <p:sp>
        <p:nvSpPr>
          <p:cNvPr id="6" name="TextBox 5">
            <a:extLst>
              <a:ext uri="{FF2B5EF4-FFF2-40B4-BE49-F238E27FC236}">
                <a16:creationId xmlns:a16="http://schemas.microsoft.com/office/drawing/2014/main" id="{8953DC9E-EAF9-484C-ABDD-56F9D6707A83}"/>
              </a:ext>
            </a:extLst>
          </p:cNvPr>
          <p:cNvSpPr txBox="1"/>
          <p:nvPr/>
        </p:nvSpPr>
        <p:spPr>
          <a:xfrm>
            <a:off x="5800499" y="5711625"/>
            <a:ext cx="5967515" cy="523220"/>
          </a:xfrm>
          <a:prstGeom prst="rect">
            <a:avLst/>
          </a:prstGeom>
          <a:noFill/>
        </p:spPr>
        <p:txBody>
          <a:bodyPr wrap="square" rtlCol="0">
            <a:spAutoFit/>
          </a:bodyPr>
          <a:lstStyle/>
          <a:p>
            <a:pPr algn="r"/>
            <a:r>
              <a:rPr lang="en-US" sz="2800" b="1" dirty="0">
                <a:solidFill>
                  <a:schemeClr val="bg1"/>
                </a:solidFill>
                <a:latin typeface="Avenir Next LT Pro Light" panose="020B0304020202020204" pitchFamily="34" charset="0"/>
              </a:rPr>
              <a:t>Visit our </a:t>
            </a:r>
            <a:r>
              <a:rPr lang="en-US" sz="2800" b="1" dirty="0">
                <a:solidFill>
                  <a:schemeClr val="bg1"/>
                </a:solidFill>
                <a:latin typeface="Avenir Next LT Pro Light" panose="020B0304020202020204" pitchFamily="34" charset="0"/>
                <a:hlinkClick r:id="rId3"/>
              </a:rPr>
              <a:t>WIHS page </a:t>
            </a:r>
            <a:r>
              <a:rPr lang="en-US" sz="2800" b="1" dirty="0">
                <a:solidFill>
                  <a:schemeClr val="bg1"/>
                </a:solidFill>
                <a:latin typeface="Avenir Next LT Pro Light" panose="020B0304020202020204" pitchFamily="34" charset="0"/>
              </a:rPr>
              <a:t>to learn more</a:t>
            </a:r>
          </a:p>
        </p:txBody>
      </p:sp>
      <p:pic>
        <p:nvPicPr>
          <p:cNvPr id="3" name="Picture 2">
            <a:extLst>
              <a:ext uri="{FF2B5EF4-FFF2-40B4-BE49-F238E27FC236}">
                <a16:creationId xmlns:a16="http://schemas.microsoft.com/office/drawing/2014/main" id="{0DC1B380-1B72-49E5-BF9B-93C696ABC872}"/>
              </a:ext>
            </a:extLst>
          </p:cNvPr>
          <p:cNvPicPr>
            <a:picLocks noChangeAspect="1"/>
          </p:cNvPicPr>
          <p:nvPr/>
        </p:nvPicPr>
        <p:blipFill>
          <a:blip r:embed="rId4"/>
          <a:stretch>
            <a:fillRect/>
          </a:stretch>
        </p:blipFill>
        <p:spPr>
          <a:xfrm>
            <a:off x="5922093" y="623155"/>
            <a:ext cx="5915309" cy="4833030"/>
          </a:xfrm>
          <a:prstGeom prst="rect">
            <a:avLst/>
          </a:prstGeom>
        </p:spPr>
      </p:pic>
      <p:sp>
        <p:nvSpPr>
          <p:cNvPr id="5" name="Content Placeholder 5">
            <a:extLst>
              <a:ext uri="{FF2B5EF4-FFF2-40B4-BE49-F238E27FC236}">
                <a16:creationId xmlns:a16="http://schemas.microsoft.com/office/drawing/2014/main" id="{F98B94D4-6800-4528-85E0-02F3B84ADDF5}"/>
              </a:ext>
            </a:extLst>
          </p:cNvPr>
          <p:cNvSpPr txBox="1">
            <a:spLocks/>
          </p:cNvSpPr>
          <p:nvPr/>
        </p:nvSpPr>
        <p:spPr>
          <a:xfrm>
            <a:off x="372978" y="623155"/>
            <a:ext cx="5723021" cy="53569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400" b="1" dirty="0">
                <a:solidFill>
                  <a:schemeClr val="bg1"/>
                </a:solidFill>
              </a:rPr>
              <a:t>Key Dates</a:t>
            </a:r>
          </a:p>
          <a:p>
            <a:pPr>
              <a:lnSpc>
                <a:spcPct val="100000"/>
              </a:lnSpc>
              <a:buFont typeface="Wingdings" panose="05000000000000000000" pitchFamily="2" charset="2"/>
              <a:buChar char="q"/>
            </a:pPr>
            <a:r>
              <a:rPr lang="en-US" sz="1600" dirty="0">
                <a:solidFill>
                  <a:srgbClr val="00B0F0"/>
                </a:solidFill>
              </a:rPr>
              <a:t>WIHS Socialization &amp; Champions Recruitment: </a:t>
            </a:r>
            <a:r>
              <a:rPr lang="en-US" sz="1600" dirty="0">
                <a:solidFill>
                  <a:schemeClr val="bg1"/>
                </a:solidFill>
              </a:rPr>
              <a:t>August 5</a:t>
            </a:r>
            <a:r>
              <a:rPr lang="en-US" sz="1600" baseline="30000" dirty="0">
                <a:solidFill>
                  <a:schemeClr val="bg1"/>
                </a:solidFill>
              </a:rPr>
              <a:t>th</a:t>
            </a:r>
            <a:r>
              <a:rPr lang="en-US" sz="1600" dirty="0">
                <a:solidFill>
                  <a:schemeClr val="bg1"/>
                </a:solidFill>
              </a:rPr>
              <a:t>-September 10</a:t>
            </a:r>
            <a:r>
              <a:rPr lang="en-US" sz="1600" baseline="30000" dirty="0">
                <a:solidFill>
                  <a:schemeClr val="bg1"/>
                </a:solidFill>
              </a:rPr>
              <a:t>th</a:t>
            </a:r>
            <a:r>
              <a:rPr lang="en-US" sz="1600" dirty="0">
                <a:solidFill>
                  <a:schemeClr val="bg1"/>
                </a:solidFill>
              </a:rPr>
              <a:t>  </a:t>
            </a:r>
          </a:p>
          <a:p>
            <a:pPr>
              <a:lnSpc>
                <a:spcPct val="100000"/>
              </a:lnSpc>
              <a:buFont typeface="Wingdings" panose="05000000000000000000" pitchFamily="2" charset="2"/>
              <a:buChar char="q"/>
            </a:pPr>
            <a:r>
              <a:rPr lang="en-US" sz="1600" dirty="0">
                <a:solidFill>
                  <a:srgbClr val="00B0F0"/>
                </a:solidFill>
              </a:rPr>
              <a:t>Champions Registration Deadline: </a:t>
            </a:r>
            <a:r>
              <a:rPr lang="en-US" sz="1600" dirty="0">
                <a:solidFill>
                  <a:schemeClr val="bg1"/>
                </a:solidFill>
              </a:rPr>
              <a:t>September 15</a:t>
            </a:r>
            <a:r>
              <a:rPr lang="en-US" sz="1600" baseline="30000" dirty="0">
                <a:solidFill>
                  <a:schemeClr val="bg1"/>
                </a:solidFill>
              </a:rPr>
              <a:t>th</a:t>
            </a:r>
            <a:r>
              <a:rPr lang="en-US" sz="1600" dirty="0">
                <a:solidFill>
                  <a:schemeClr val="bg1"/>
                </a:solidFill>
              </a:rPr>
              <a:t>  </a:t>
            </a:r>
          </a:p>
          <a:p>
            <a:pPr>
              <a:lnSpc>
                <a:spcPct val="100000"/>
              </a:lnSpc>
              <a:buFont typeface="Wingdings" panose="05000000000000000000" pitchFamily="2" charset="2"/>
              <a:buChar char="q"/>
            </a:pPr>
            <a:r>
              <a:rPr lang="en-US" sz="1600" dirty="0">
                <a:solidFill>
                  <a:srgbClr val="00B0F0"/>
                </a:solidFill>
              </a:rPr>
              <a:t>Champions Onboarding: </a:t>
            </a:r>
            <a:r>
              <a:rPr lang="en-US" sz="1600" dirty="0">
                <a:solidFill>
                  <a:schemeClr val="bg1"/>
                </a:solidFill>
              </a:rPr>
              <a:t>September 21</a:t>
            </a:r>
            <a:r>
              <a:rPr lang="en-US" sz="1600" baseline="30000" dirty="0">
                <a:solidFill>
                  <a:schemeClr val="bg1"/>
                </a:solidFill>
              </a:rPr>
              <a:t>st</a:t>
            </a:r>
            <a:r>
              <a:rPr lang="en-US" sz="1600" dirty="0">
                <a:solidFill>
                  <a:schemeClr val="bg1"/>
                </a:solidFill>
              </a:rPr>
              <a:t> – 23</a:t>
            </a:r>
            <a:r>
              <a:rPr lang="en-US" sz="1600" baseline="30000" dirty="0">
                <a:solidFill>
                  <a:schemeClr val="bg1"/>
                </a:solidFill>
              </a:rPr>
              <a:t>rd</a:t>
            </a:r>
            <a:r>
              <a:rPr lang="en-US" sz="1600" dirty="0">
                <a:solidFill>
                  <a:schemeClr val="bg1"/>
                </a:solidFill>
              </a:rPr>
              <a:t> </a:t>
            </a:r>
          </a:p>
          <a:p>
            <a:pPr>
              <a:lnSpc>
                <a:spcPct val="100000"/>
              </a:lnSpc>
              <a:buFont typeface="Wingdings" panose="05000000000000000000" pitchFamily="2" charset="2"/>
              <a:buChar char="q"/>
            </a:pPr>
            <a:r>
              <a:rPr lang="en-US" sz="1600" dirty="0">
                <a:solidFill>
                  <a:srgbClr val="00B0F0"/>
                </a:solidFill>
              </a:rPr>
              <a:t>WIHS Network Official launch: </a:t>
            </a:r>
            <a:r>
              <a:rPr lang="en-US" sz="1600" dirty="0">
                <a:solidFill>
                  <a:schemeClr val="bg1"/>
                </a:solidFill>
              </a:rPr>
              <a:t>October 1</a:t>
            </a:r>
            <a:r>
              <a:rPr lang="en-US" sz="1600" baseline="30000" dirty="0">
                <a:solidFill>
                  <a:schemeClr val="bg1"/>
                </a:solidFill>
              </a:rPr>
              <a:t>st </a:t>
            </a:r>
          </a:p>
          <a:p>
            <a:pPr>
              <a:lnSpc>
                <a:spcPct val="100000"/>
              </a:lnSpc>
              <a:buFont typeface="Wingdings" panose="05000000000000000000" pitchFamily="2" charset="2"/>
              <a:buChar char="q"/>
            </a:pPr>
            <a:r>
              <a:rPr lang="en-US" sz="1600" dirty="0">
                <a:solidFill>
                  <a:srgbClr val="00B0F0"/>
                </a:solidFill>
              </a:rPr>
              <a:t>Pins Distribution &amp; Members Registration: </a:t>
            </a:r>
            <a:br>
              <a:rPr lang="en-US" sz="1600" dirty="0">
                <a:solidFill>
                  <a:srgbClr val="00B0F0"/>
                </a:solidFill>
              </a:rPr>
            </a:br>
            <a:r>
              <a:rPr lang="en-US" sz="1600" dirty="0">
                <a:solidFill>
                  <a:schemeClr val="bg1"/>
                </a:solidFill>
              </a:rPr>
              <a:t>October 1</a:t>
            </a:r>
            <a:r>
              <a:rPr lang="en-US" sz="1600" baseline="30000" dirty="0">
                <a:solidFill>
                  <a:schemeClr val="bg1"/>
                </a:solidFill>
              </a:rPr>
              <a:t>st </a:t>
            </a:r>
            <a:r>
              <a:rPr lang="en-US" sz="1600" dirty="0">
                <a:solidFill>
                  <a:schemeClr val="bg1"/>
                </a:solidFill>
              </a:rPr>
              <a:t>- 20</a:t>
            </a:r>
            <a:r>
              <a:rPr lang="en-US" sz="1600" baseline="30000" dirty="0">
                <a:solidFill>
                  <a:schemeClr val="bg1"/>
                </a:solidFill>
              </a:rPr>
              <a:t>th</a:t>
            </a:r>
            <a:r>
              <a:rPr lang="en-US" sz="1600" dirty="0">
                <a:solidFill>
                  <a:schemeClr val="bg1"/>
                </a:solidFill>
              </a:rPr>
              <a:t> (and on-going after that)</a:t>
            </a:r>
            <a:endParaRPr lang="en-US" sz="1600" baseline="30000" dirty="0">
              <a:solidFill>
                <a:schemeClr val="bg1"/>
              </a:solidFill>
            </a:endParaRPr>
          </a:p>
          <a:p>
            <a:pPr>
              <a:lnSpc>
                <a:spcPct val="100000"/>
              </a:lnSpc>
              <a:buFont typeface="Wingdings" panose="05000000000000000000" pitchFamily="2" charset="2"/>
              <a:buChar char="q"/>
            </a:pPr>
            <a:r>
              <a:rPr lang="en-US" sz="1600" dirty="0">
                <a:solidFill>
                  <a:srgbClr val="00B0F0"/>
                </a:solidFill>
              </a:rPr>
              <a:t>WIHS Network First Event: </a:t>
            </a:r>
            <a:r>
              <a:rPr lang="en-US" sz="1600" dirty="0">
                <a:solidFill>
                  <a:schemeClr val="bg1"/>
                </a:solidFill>
              </a:rPr>
              <a:t>Leadership Webinar Mid-October</a:t>
            </a:r>
            <a:endParaRPr lang="en-US" sz="1600" baseline="30000" dirty="0">
              <a:solidFill>
                <a:schemeClr val="bg1"/>
              </a:solidFill>
            </a:endParaRPr>
          </a:p>
          <a:p>
            <a:pPr>
              <a:lnSpc>
                <a:spcPct val="100000"/>
              </a:lnSpc>
              <a:buFont typeface="Wingdings" panose="05000000000000000000" pitchFamily="2" charset="2"/>
              <a:buChar char="q"/>
            </a:pPr>
            <a:endParaRPr lang="en-US" sz="1800" dirty="0">
              <a:solidFill>
                <a:schemeClr val="bg1"/>
              </a:solidFill>
            </a:endParaRPr>
          </a:p>
          <a:p>
            <a:pPr marL="0" indent="0">
              <a:lnSpc>
                <a:spcPct val="100000"/>
              </a:lnSpc>
              <a:buNone/>
            </a:pPr>
            <a:r>
              <a:rPr lang="en-US" sz="1800" b="1" dirty="0">
                <a:solidFill>
                  <a:schemeClr val="bg1"/>
                </a:solidFill>
              </a:rPr>
              <a:t>Quick Links</a:t>
            </a:r>
          </a:p>
          <a:p>
            <a:pPr>
              <a:lnSpc>
                <a:spcPct val="100000"/>
              </a:lnSpc>
            </a:pPr>
            <a:r>
              <a:rPr lang="en-US" sz="1600" dirty="0">
                <a:solidFill>
                  <a:srgbClr val="8FE2FF"/>
                </a:solidFill>
                <a:hlinkClick r:id="rId5">
                  <a:extLst>
                    <a:ext uri="{A12FA001-AC4F-418D-AE19-62706E023703}">
                      <ahyp:hlinkClr xmlns:ahyp="http://schemas.microsoft.com/office/drawing/2018/hyperlinkcolor" val="tx"/>
                    </a:ext>
                  </a:extLst>
                </a:hlinkClick>
              </a:rPr>
              <a:t>Socialization &amp; Champion Recruitment Toolkit</a:t>
            </a:r>
            <a:endParaRPr lang="en-US" sz="1600" dirty="0">
              <a:solidFill>
                <a:srgbClr val="8FE2FF"/>
              </a:solidFill>
            </a:endParaRPr>
          </a:p>
          <a:p>
            <a:pPr>
              <a:lnSpc>
                <a:spcPct val="100000"/>
              </a:lnSpc>
            </a:pPr>
            <a:r>
              <a:rPr lang="en-US" sz="1600" dirty="0">
                <a:solidFill>
                  <a:srgbClr val="8FE2FF"/>
                </a:solidFill>
                <a:hlinkClick r:id="rId6">
                  <a:extLst>
                    <a:ext uri="{A12FA001-AC4F-418D-AE19-62706E023703}">
                      <ahyp:hlinkClr xmlns:ahyp="http://schemas.microsoft.com/office/drawing/2018/hyperlinkcolor" val="tx"/>
                    </a:ext>
                  </a:extLst>
                </a:hlinkClick>
              </a:rPr>
              <a:t>WIHS Network Registration Form</a:t>
            </a:r>
            <a:endParaRPr lang="en-US" sz="1600" dirty="0">
              <a:solidFill>
                <a:srgbClr val="8FE2FF"/>
              </a:solidFill>
            </a:endParaRPr>
          </a:p>
          <a:p>
            <a:pPr>
              <a:lnSpc>
                <a:spcPct val="100000"/>
              </a:lnSpc>
            </a:pPr>
            <a:r>
              <a:rPr lang="en-US" sz="1600" dirty="0">
                <a:solidFill>
                  <a:srgbClr val="8FE2FF"/>
                </a:solidFill>
                <a:hlinkClick r:id="rId7">
                  <a:extLst>
                    <a:ext uri="{A12FA001-AC4F-418D-AE19-62706E023703}">
                      <ahyp:hlinkClr xmlns:ahyp="http://schemas.microsoft.com/office/drawing/2018/hyperlinkcolor" val="tx"/>
                    </a:ext>
                  </a:extLst>
                </a:hlinkClick>
              </a:rPr>
              <a:t>Ally Nomination Form</a:t>
            </a:r>
            <a:endParaRPr lang="en-US" sz="1600" dirty="0">
              <a:solidFill>
                <a:srgbClr val="8FE2FF"/>
              </a:solidFill>
            </a:endParaRPr>
          </a:p>
          <a:p>
            <a:pPr>
              <a:lnSpc>
                <a:spcPct val="100000"/>
              </a:lnSpc>
            </a:pPr>
            <a:r>
              <a:rPr lang="en-US" sz="1600" dirty="0">
                <a:solidFill>
                  <a:srgbClr val="8FE2FF"/>
                </a:solidFill>
                <a:hlinkClick r:id="rId3">
                  <a:extLst>
                    <a:ext uri="{A12FA001-AC4F-418D-AE19-62706E023703}">
                      <ahyp:hlinkClr xmlns:ahyp="http://schemas.microsoft.com/office/drawing/2018/hyperlinkcolor" val="tx"/>
                    </a:ext>
                  </a:extLst>
                </a:hlinkClick>
              </a:rPr>
              <a:t>WIHS page</a:t>
            </a:r>
            <a:endParaRPr lang="en-US" sz="1600" dirty="0">
              <a:solidFill>
                <a:srgbClr val="8FE2FF"/>
              </a:solidFill>
            </a:endParaRPr>
          </a:p>
          <a:p>
            <a:pPr>
              <a:lnSpc>
                <a:spcPct val="100000"/>
              </a:lnSpc>
            </a:pPr>
            <a:endParaRPr lang="en-US" sz="1800" dirty="0">
              <a:solidFill>
                <a:srgbClr val="00B0F0"/>
              </a:solidFill>
            </a:endParaRPr>
          </a:p>
          <a:p>
            <a:pPr marL="0" indent="0">
              <a:lnSpc>
                <a:spcPct val="100000"/>
              </a:lnSpc>
              <a:buFont typeface="Arial" panose="020B0604020202020204" pitchFamily="34" charset="0"/>
              <a:buNone/>
            </a:pPr>
            <a:endParaRPr lang="en-US" sz="1800" b="1" dirty="0">
              <a:solidFill>
                <a:srgbClr val="00B0F0"/>
              </a:solidFill>
            </a:endParaRPr>
          </a:p>
        </p:txBody>
      </p:sp>
    </p:spTree>
    <p:extLst>
      <p:ext uri="{BB962C8B-B14F-4D97-AF65-F5344CB8AC3E}">
        <p14:creationId xmlns:p14="http://schemas.microsoft.com/office/powerpoint/2010/main" val="3080735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B57251-48C8-47F1-8B03-D0EAE9ECC4D4}"/>
              </a:ext>
            </a:extLst>
          </p:cNvPr>
          <p:cNvSpPr>
            <a:spLocks noGrp="1"/>
          </p:cNvSpPr>
          <p:nvPr>
            <p:ph type="ctrTitle"/>
          </p:nvPr>
        </p:nvSpPr>
        <p:spPr>
          <a:xfrm>
            <a:off x="793568" y="1551276"/>
            <a:ext cx="4630078" cy="2075151"/>
          </a:xfrm>
        </p:spPr>
        <p:txBody>
          <a:bodyPr>
            <a:normAutofit/>
          </a:bodyPr>
          <a:lstStyle/>
          <a:p>
            <a:r>
              <a:rPr lang="en-US" sz="6600" dirty="0"/>
              <a:t>Q&amp;A</a:t>
            </a:r>
          </a:p>
        </p:txBody>
      </p:sp>
      <p:sp>
        <p:nvSpPr>
          <p:cNvPr id="5" name="Title 3">
            <a:extLst>
              <a:ext uri="{FF2B5EF4-FFF2-40B4-BE49-F238E27FC236}">
                <a16:creationId xmlns:a16="http://schemas.microsoft.com/office/drawing/2014/main" id="{2FC7C211-27DD-4CCD-8B15-D90E11EE9130}"/>
              </a:ext>
            </a:extLst>
          </p:cNvPr>
          <p:cNvSpPr txBox="1">
            <a:spLocks/>
          </p:cNvSpPr>
          <p:nvPr/>
        </p:nvSpPr>
        <p:spPr>
          <a:xfrm>
            <a:off x="793569" y="3540269"/>
            <a:ext cx="5974787" cy="721304"/>
          </a:xfrm>
          <a:prstGeom prst="rect">
            <a:avLst/>
          </a:prstGeom>
        </p:spPr>
        <p:txBody>
          <a:bodyPr vert="horz" lIns="91440" tIns="45720" rIns="91440" bIns="45720" rtlCol="0" anchor="b">
            <a:normAutofit fontScale="62500" lnSpcReduction="20000"/>
          </a:bodyPr>
          <a:lstStyle>
            <a:lvl1pPr algn="l" defTabSz="914400" rtl="0" eaLnBrk="1" latinLnBrk="0" hangingPunct="1">
              <a:lnSpc>
                <a:spcPct val="90000"/>
              </a:lnSpc>
              <a:spcBef>
                <a:spcPct val="0"/>
              </a:spcBef>
              <a:buNone/>
              <a:defRPr sz="4400" b="1" strike="noStrike" kern="1200">
                <a:solidFill>
                  <a:schemeClr val="bg1"/>
                </a:solidFill>
                <a:latin typeface="+mj-lt"/>
                <a:ea typeface="+mj-ea"/>
                <a:cs typeface="+mj-cs"/>
              </a:defRPr>
            </a:lvl1pPr>
          </a:lstStyle>
          <a:p>
            <a:r>
              <a:rPr lang="en-US" b="0" dirty="0">
                <a:solidFill>
                  <a:schemeClr val="accent5"/>
                </a:solidFill>
                <a:latin typeface="Avenir Next LT Pro Light" panose="020B0304020202020204" pitchFamily="34" charset="0"/>
              </a:rPr>
              <a:t>Thank you for your valuable time!</a:t>
            </a:r>
          </a:p>
        </p:txBody>
      </p:sp>
    </p:spTree>
    <p:extLst>
      <p:ext uri="{BB962C8B-B14F-4D97-AF65-F5344CB8AC3E}">
        <p14:creationId xmlns:p14="http://schemas.microsoft.com/office/powerpoint/2010/main" val="2022538017"/>
      </p:ext>
    </p:extLst>
  </p:cSld>
  <p:clrMapOvr>
    <a:masterClrMapping/>
  </p:clrMapOvr>
</p:sld>
</file>

<file path=ppt/theme/theme1.xml><?xml version="1.0" encoding="utf-8"?>
<a:theme xmlns:a="http://schemas.openxmlformats.org/drawingml/2006/main" name="NSS Cover/Title Slides">
  <a:themeElements>
    <a:clrScheme name="KP PPT Palette">
      <a:dk1>
        <a:srgbClr val="000000"/>
      </a:dk1>
      <a:lt1>
        <a:srgbClr val="FFFFFF"/>
      </a:lt1>
      <a:dk2>
        <a:srgbClr val="003B71"/>
      </a:dk2>
      <a:lt2>
        <a:srgbClr val="E7E6E6"/>
      </a:lt2>
      <a:accent1>
        <a:srgbClr val="0078B3"/>
      </a:accent1>
      <a:accent2>
        <a:srgbClr val="559D37"/>
      </a:accent2>
      <a:accent3>
        <a:srgbClr val="E6762F"/>
      </a:accent3>
      <a:accent4>
        <a:srgbClr val="CE5778"/>
      </a:accent4>
      <a:accent5>
        <a:srgbClr val="40A2A0"/>
      </a:accent5>
      <a:accent6>
        <a:srgbClr val="906DAB"/>
      </a:accent6>
      <a:hlink>
        <a:srgbClr val="0078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SS Content Slides">
  <a:themeElements>
    <a:clrScheme name="Kaiser-BCI Palette">
      <a:dk1>
        <a:srgbClr val="000000"/>
      </a:dk1>
      <a:lt1>
        <a:srgbClr val="FFFFFF"/>
      </a:lt1>
      <a:dk2>
        <a:srgbClr val="003B71"/>
      </a:dk2>
      <a:lt2>
        <a:srgbClr val="E7E6E6"/>
      </a:lt2>
      <a:accent1>
        <a:srgbClr val="0078B3"/>
      </a:accent1>
      <a:accent2>
        <a:srgbClr val="92D050"/>
      </a:accent2>
      <a:accent3>
        <a:srgbClr val="4FBDFF"/>
      </a:accent3>
      <a:accent4>
        <a:srgbClr val="483358"/>
      </a:accent4>
      <a:accent5>
        <a:srgbClr val="007EBC"/>
      </a:accent5>
      <a:accent6>
        <a:srgbClr val="9372AD"/>
      </a:accent6>
      <a:hlink>
        <a:srgbClr val="0078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NSS Transition Slides">
  <a:themeElements>
    <a:clrScheme name="KP Color Theme">
      <a:dk1>
        <a:sysClr val="windowText" lastClr="000000"/>
      </a:dk1>
      <a:lt1>
        <a:sysClr val="window" lastClr="FFFFFF"/>
      </a:lt1>
      <a:dk2>
        <a:srgbClr val="003B71"/>
      </a:dk2>
      <a:lt2>
        <a:srgbClr val="E7E6E6"/>
      </a:lt2>
      <a:accent1>
        <a:srgbClr val="0078B3"/>
      </a:accent1>
      <a:accent2>
        <a:srgbClr val="559D37"/>
      </a:accent2>
      <a:accent3>
        <a:srgbClr val="E6762F"/>
      </a:accent3>
      <a:accent4>
        <a:srgbClr val="CE5778"/>
      </a:accent4>
      <a:accent5>
        <a:srgbClr val="40A2A0"/>
      </a:accent5>
      <a:accent6>
        <a:srgbClr val="906DAB"/>
      </a:accent6>
      <a:hlink>
        <a:srgbClr val="0078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CI-2020">
  <a:themeElements>
    <a:clrScheme name="BCI-2020">
      <a:dk1>
        <a:sysClr val="windowText" lastClr="000000"/>
      </a:dk1>
      <a:lt1>
        <a:sysClr val="window" lastClr="FFFFFF"/>
      </a:lt1>
      <a:dk2>
        <a:srgbClr val="757070"/>
      </a:dk2>
      <a:lt2>
        <a:srgbClr val="E7E6E6"/>
      </a:lt2>
      <a:accent1>
        <a:srgbClr val="044D96"/>
      </a:accent1>
      <a:accent2>
        <a:srgbClr val="00194C"/>
      </a:accent2>
      <a:accent3>
        <a:srgbClr val="007AA4"/>
      </a:accent3>
      <a:accent4>
        <a:srgbClr val="A80A96"/>
      </a:accent4>
      <a:accent5>
        <a:srgbClr val="85C0FB"/>
      </a:accent5>
      <a:accent6>
        <a:srgbClr val="41043A"/>
      </a:accent6>
      <a:hlink>
        <a:srgbClr val="4DD0FE"/>
      </a:hlink>
      <a:folHlink>
        <a:srgbClr val="0563C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CI PPT Template" id="{42B2B972-C63D-4C65-BE47-7CCF3567BE9C}" vid="{FF65BCA6-C94E-4C9D-AF57-FDBAE6CEDF5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C5AACDC06C19141807CA9A08BBBBDE5" ma:contentTypeVersion="10" ma:contentTypeDescription="Create a new document." ma:contentTypeScope="" ma:versionID="7e9623bb84cc83cc3d3aad9125fed5f0">
  <xsd:schema xmlns:xsd="http://www.w3.org/2001/XMLSchema" xmlns:xs="http://www.w3.org/2001/XMLSchema" xmlns:p="http://schemas.microsoft.com/office/2006/metadata/properties" xmlns:ns2="3ddf7f11-d9a5-4537-9281-6347f1ef1729" xmlns:ns3="6342d963-3bc7-40c3-ba0d-7cfd7aa9d739" targetNamespace="http://schemas.microsoft.com/office/2006/metadata/properties" ma:root="true" ma:fieldsID="2b20d01d79cf7ece6e006c3e3acfcceb" ns2:_="" ns3:_="">
    <xsd:import namespace="3ddf7f11-d9a5-4537-9281-6347f1ef1729"/>
    <xsd:import namespace="6342d963-3bc7-40c3-ba0d-7cfd7aa9d73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df7f11-d9a5-4537-9281-6347f1ef17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342d963-3bc7-40c3-ba0d-7cfd7aa9d73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BCC276-D695-41DF-9ED9-1D84C5E30ED5}">
  <ds:schemaRefs>
    <ds:schemaRef ds:uri="http://schemas.microsoft.com/office/2006/metadata/properties"/>
    <ds:schemaRef ds:uri="http://purl.org/dc/elements/1.1/"/>
    <ds:schemaRef ds:uri="http://schemas.microsoft.com/office/2006/documentManagement/types"/>
    <ds:schemaRef ds:uri="http://purl.org/dc/dcmitype/"/>
    <ds:schemaRef ds:uri="http://purl.org/dc/terms/"/>
    <ds:schemaRef ds:uri="http://www.w3.org/XML/1998/namespace"/>
    <ds:schemaRef ds:uri="http://schemas.openxmlformats.org/package/2006/metadata/core-properties"/>
    <ds:schemaRef ds:uri="http://schemas.microsoft.com/office/infopath/2007/PartnerControls"/>
    <ds:schemaRef ds:uri="3ddf7f11-d9a5-4537-9281-6347f1ef1729"/>
  </ds:schemaRefs>
</ds:datastoreItem>
</file>

<file path=customXml/itemProps2.xml><?xml version="1.0" encoding="utf-8"?>
<ds:datastoreItem xmlns:ds="http://schemas.openxmlformats.org/officeDocument/2006/customXml" ds:itemID="{E69708B2-3759-48A3-8613-AE3ECC313111}">
  <ds:schemaRefs>
    <ds:schemaRef ds:uri="http://schemas.microsoft.com/sharepoint/v3/contenttype/forms"/>
  </ds:schemaRefs>
</ds:datastoreItem>
</file>

<file path=customXml/itemProps3.xml><?xml version="1.0" encoding="utf-8"?>
<ds:datastoreItem xmlns:ds="http://schemas.openxmlformats.org/officeDocument/2006/customXml" ds:itemID="{23B9BD25-EF33-4324-B4F9-B1D80823AED1}"/>
</file>

<file path=docProps/app.xml><?xml version="1.0" encoding="utf-8"?>
<Properties xmlns="http://schemas.openxmlformats.org/officeDocument/2006/extended-properties" xmlns:vt="http://schemas.openxmlformats.org/officeDocument/2006/docPropsVTypes">
  <Template/>
  <TotalTime>9271</TotalTime>
  <Words>982</Words>
  <Application>Microsoft Office PowerPoint</Application>
  <PresentationFormat>Widescreen</PresentationFormat>
  <Paragraphs>87</Paragraphs>
  <Slides>9</Slides>
  <Notes>5</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9</vt:i4>
      </vt:variant>
    </vt:vector>
  </HeadingPairs>
  <TitlesOfParts>
    <vt:vector size="20" baseType="lpstr">
      <vt:lpstr>Arial</vt:lpstr>
      <vt:lpstr>Avenir Next LT Pro</vt:lpstr>
      <vt:lpstr>Avenir Next LT Pro Light</vt:lpstr>
      <vt:lpstr>Calibri</vt:lpstr>
      <vt:lpstr>Raleway Light</vt:lpstr>
      <vt:lpstr>Raleway Medium</vt:lpstr>
      <vt:lpstr>Wingdings</vt:lpstr>
      <vt:lpstr>NSS Cover/Title Slides</vt:lpstr>
      <vt:lpstr>NSS Content Slides</vt:lpstr>
      <vt:lpstr>NSS Transition Slides</vt:lpstr>
      <vt:lpstr>BCI-2020</vt:lpstr>
      <vt:lpstr>PowerPoint Presentation</vt:lpstr>
      <vt:lpstr>PowerPoint Presentation</vt:lpstr>
      <vt:lpstr>PowerPoint Presentation</vt:lpstr>
      <vt:lpstr>What WIHS Means to Me</vt:lpstr>
      <vt:lpstr>The Concept</vt:lpstr>
      <vt:lpstr>WIHSN Program Overview</vt:lpstr>
      <vt:lpstr>How can we support this effort?</vt:lpstr>
      <vt:lpstr>PowerPoint Presentation</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Allison L Szutu</dc:creator>
  <cp:lastModifiedBy>Debora C Finkler</cp:lastModifiedBy>
  <cp:revision>188</cp:revision>
  <cp:lastPrinted>2019-02-19T22:09:41Z</cp:lastPrinted>
  <dcterms:created xsi:type="dcterms:W3CDTF">2019-02-12T19:31:50Z</dcterms:created>
  <dcterms:modified xsi:type="dcterms:W3CDTF">2020-08-06T20:34:58Z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0x010100EC5AACDC06C19141807CA9A08BBBBDE5</vt:lpwstr>
  </property>
</Properties>
</file>